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 id="2147483694" r:id="rId2"/>
  </p:sldMasterIdLst>
  <p:notesMasterIdLst>
    <p:notesMasterId r:id="rId27"/>
  </p:notesMasterIdLst>
  <p:sldIdLst>
    <p:sldId id="256" r:id="rId3"/>
    <p:sldId id="257" r:id="rId4"/>
    <p:sldId id="258" r:id="rId5"/>
    <p:sldId id="273" r:id="rId6"/>
    <p:sldId id="259" r:id="rId7"/>
    <p:sldId id="275" r:id="rId8"/>
    <p:sldId id="260" r:id="rId9"/>
    <p:sldId id="261" r:id="rId10"/>
    <p:sldId id="265" r:id="rId11"/>
    <p:sldId id="268" r:id="rId12"/>
    <p:sldId id="272" r:id="rId13"/>
    <p:sldId id="263" r:id="rId14"/>
    <p:sldId id="277" r:id="rId15"/>
    <p:sldId id="276" r:id="rId16"/>
    <p:sldId id="278" r:id="rId17"/>
    <p:sldId id="279" r:id="rId18"/>
    <p:sldId id="280" r:id="rId19"/>
    <p:sldId id="281" r:id="rId20"/>
    <p:sldId id="282" r:id="rId21"/>
    <p:sldId id="283" r:id="rId22"/>
    <p:sldId id="284" r:id="rId23"/>
    <p:sldId id="285" r:id="rId24"/>
    <p:sldId id="264"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en le" initials="tl" lastIdx="1" clrIdx="0">
    <p:extLst>
      <p:ext uri="{19B8F6BF-5375-455C-9EA6-DF929625EA0E}">
        <p15:presenceInfo xmlns:p15="http://schemas.microsoft.com/office/powerpoint/2012/main" userId="69edf8673acf55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660"/>
  </p:normalViewPr>
  <p:slideViewPr>
    <p:cSldViewPr snapToGrid="0">
      <p:cViewPr varScale="1">
        <p:scale>
          <a:sx n="106" d="100"/>
          <a:sy n="106" d="100"/>
        </p:scale>
        <p:origin x="10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DBCD0-D8C3-4785-8237-4849DECFE4B8}"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7783A-8EF4-4EDE-B3A3-2B643AAB3706}" type="slidenum">
              <a:rPr lang="en-US" smtClean="0"/>
              <a:t>‹#›</a:t>
            </a:fld>
            <a:endParaRPr lang="en-US"/>
          </a:p>
        </p:txBody>
      </p:sp>
    </p:spTree>
    <p:extLst>
      <p:ext uri="{BB962C8B-B14F-4D97-AF65-F5344CB8AC3E}">
        <p14:creationId xmlns:p14="http://schemas.microsoft.com/office/powerpoint/2010/main" val="2226764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07783A-8EF4-4EDE-B3A3-2B643AAB3706}" type="slidenum">
              <a:rPr lang="en-US" smtClean="0"/>
              <a:t>1</a:t>
            </a:fld>
            <a:endParaRPr lang="en-US"/>
          </a:p>
        </p:txBody>
      </p:sp>
    </p:spTree>
    <p:extLst>
      <p:ext uri="{BB962C8B-B14F-4D97-AF65-F5344CB8AC3E}">
        <p14:creationId xmlns:p14="http://schemas.microsoft.com/office/powerpoint/2010/main" val="3189332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07783A-8EF4-4EDE-B3A3-2B643AAB3706}" type="slidenum">
              <a:rPr lang="en-US" smtClean="0"/>
              <a:t>3</a:t>
            </a:fld>
            <a:endParaRPr lang="en-US"/>
          </a:p>
        </p:txBody>
      </p:sp>
    </p:spTree>
    <p:extLst>
      <p:ext uri="{BB962C8B-B14F-4D97-AF65-F5344CB8AC3E}">
        <p14:creationId xmlns:p14="http://schemas.microsoft.com/office/powerpoint/2010/main" val="3427889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07783A-8EF4-4EDE-B3A3-2B643AAB3706}" type="slidenum">
              <a:rPr lang="en-US" smtClean="0"/>
              <a:t>13</a:t>
            </a:fld>
            <a:endParaRPr lang="en-US"/>
          </a:p>
        </p:txBody>
      </p:sp>
    </p:spTree>
    <p:extLst>
      <p:ext uri="{BB962C8B-B14F-4D97-AF65-F5344CB8AC3E}">
        <p14:creationId xmlns:p14="http://schemas.microsoft.com/office/powerpoint/2010/main" val="1980689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E365C9-C117-4A89-8139-3E9BAE97F9C7}" type="datetime1">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265307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E63436-3D27-4FD5-B27A-99661473411A}" type="datetime1">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2741058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F2127B-E560-42A0-A9B6-3D9A892BDFDB}" type="datetime1">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FB215-F31D-4572-B976-82201FC7BDB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57168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2FF32E-1765-4B1D-9F11-0F304F53A3CE}" type="datetime1">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2833150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2E723D-F609-4730-83BB-A6CB555E7AD0}" type="datetime1">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FB215-F31D-4572-B976-82201FC7BDB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83016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9A6624-2145-497A-A689-D7C511226125}" type="datetime1">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285434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09538E-5CB1-4240-9037-F9CC835A133B}" type="datetime1">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1267521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D83711-2384-408D-BE6D-3E0F8EAC73F0}" type="datetime1">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4278489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solidFill>
                <a:prstClr val="black"/>
              </a:solidFill>
            </a:endParaRPr>
          </a:p>
        </p:txBody>
      </p:sp>
      <p:grpSp>
        <p:nvGrpSpPr>
          <p:cNvPr id="3" name="Group 2">
            <a:extLst>
              <a:ext uri="{FF2B5EF4-FFF2-40B4-BE49-F238E27FC236}">
                <a16:creationId xmlns=""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solidFill>
                    <a:prstClr val="black"/>
                  </a:solidFill>
                </a:endParaRPr>
              </a:p>
            </p:txBody>
          </p:sp>
          <p:grpSp>
            <p:nvGrpSpPr>
              <p:cNvPr id="40" name="Group 39">
                <a:extLst>
                  <a:ext uri="{FF2B5EF4-FFF2-40B4-BE49-F238E27FC236}">
                    <a16:creationId xmlns=""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solidFill>
                      <a:prstClr val="black"/>
                    </a:solidFill>
                  </a:endParaRPr>
                </a:p>
              </p:txBody>
            </p:sp>
            <p:sp>
              <p:nvSpPr>
                <p:cNvPr id="42" name="Freeform: Shape 41">
                  <a:extLst>
                    <a:ext uri="{FF2B5EF4-FFF2-40B4-BE49-F238E27FC236}">
                      <a16:creationId xmlns=""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solidFill>
                      <a:prstClr val="black"/>
                    </a:solidFill>
                  </a:endParaRPr>
                </a:p>
              </p:txBody>
            </p:sp>
          </p:grpSp>
        </p:grpSp>
        <p:sp>
          <p:nvSpPr>
            <p:cNvPr id="5" name="Freeform: Shape 4">
              <a:extLst>
                <a:ext uri="{FF2B5EF4-FFF2-40B4-BE49-F238E27FC236}">
                  <a16:creationId xmlns=""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solidFill>
                  <a:prstClr val="black"/>
                </a:solidFill>
              </a:endParaRPr>
            </a:p>
          </p:txBody>
        </p:sp>
        <p:grpSp>
          <p:nvGrpSpPr>
            <p:cNvPr id="6" name="Group 5">
              <a:extLst>
                <a:ext uri="{FF2B5EF4-FFF2-40B4-BE49-F238E27FC236}">
                  <a16:creationId xmlns=""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solidFill>
                    <a:prstClr val="black"/>
                  </a:solidFill>
                </a:endParaRPr>
              </a:p>
            </p:txBody>
          </p:sp>
          <p:grpSp>
            <p:nvGrpSpPr>
              <p:cNvPr id="36" name="Group 35">
                <a:extLst>
                  <a:ext uri="{FF2B5EF4-FFF2-40B4-BE49-F238E27FC236}">
                    <a16:creationId xmlns=""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solidFill>
                      <a:prstClr val="black"/>
                    </a:solidFill>
                  </a:endParaRPr>
                </a:p>
              </p:txBody>
            </p:sp>
            <p:sp>
              <p:nvSpPr>
                <p:cNvPr id="38" name="Freeform: Shape 37">
                  <a:extLst>
                    <a:ext uri="{FF2B5EF4-FFF2-40B4-BE49-F238E27FC236}">
                      <a16:creationId xmlns=""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solidFill>
                      <a:prstClr val="black"/>
                    </a:solidFill>
                  </a:endParaRPr>
                </a:p>
              </p:txBody>
            </p:sp>
          </p:grpSp>
        </p:grpSp>
        <p:sp>
          <p:nvSpPr>
            <p:cNvPr id="7" name="Freeform: Shape 6">
              <a:extLst>
                <a:ext uri="{FF2B5EF4-FFF2-40B4-BE49-F238E27FC236}">
                  <a16:creationId xmlns=""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solidFill>
                  <a:prstClr val="black"/>
                </a:solidFill>
              </a:endParaRPr>
            </a:p>
          </p:txBody>
        </p:sp>
        <p:sp>
          <p:nvSpPr>
            <p:cNvPr id="8" name="Freeform: Shape 7">
              <a:extLst>
                <a:ext uri="{FF2B5EF4-FFF2-40B4-BE49-F238E27FC236}">
                  <a16:creationId xmlns=""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solidFill>
                  <a:prstClr val="black"/>
                </a:solidFill>
              </a:endParaRPr>
            </a:p>
          </p:txBody>
        </p:sp>
        <p:sp>
          <p:nvSpPr>
            <p:cNvPr id="9" name="Freeform: Shape 8">
              <a:extLst>
                <a:ext uri="{FF2B5EF4-FFF2-40B4-BE49-F238E27FC236}">
                  <a16:creationId xmlns=""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solidFill>
                  <a:prstClr val="black"/>
                </a:solidFill>
              </a:endParaRPr>
            </a:p>
          </p:txBody>
        </p:sp>
        <p:grpSp>
          <p:nvGrpSpPr>
            <p:cNvPr id="10" name="Group 9">
              <a:extLst>
                <a:ext uri="{FF2B5EF4-FFF2-40B4-BE49-F238E27FC236}">
                  <a16:creationId xmlns=""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solidFill>
                    <a:prstClr val="black"/>
                  </a:solidFill>
                </a:endParaRPr>
              </a:p>
            </p:txBody>
          </p:sp>
          <p:grpSp>
            <p:nvGrpSpPr>
              <p:cNvPr id="31" name="Group 30">
                <a:extLst>
                  <a:ext uri="{FF2B5EF4-FFF2-40B4-BE49-F238E27FC236}">
                    <a16:creationId xmlns=""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solidFill>
                      <a:prstClr val="black"/>
                    </a:solidFill>
                  </a:endParaRPr>
                </a:p>
              </p:txBody>
            </p:sp>
            <p:sp>
              <p:nvSpPr>
                <p:cNvPr id="34" name="Freeform: Shape 33">
                  <a:extLst>
                    <a:ext uri="{FF2B5EF4-FFF2-40B4-BE49-F238E27FC236}">
                      <a16:creationId xmlns=""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solidFill>
                      <a:prstClr val="black"/>
                    </a:solidFill>
                  </a:endParaRPr>
                </a:p>
              </p:txBody>
            </p:sp>
          </p:grpSp>
          <p:sp>
            <p:nvSpPr>
              <p:cNvPr id="32" name="Freeform: Shape 31">
                <a:extLst>
                  <a:ext uri="{FF2B5EF4-FFF2-40B4-BE49-F238E27FC236}">
                    <a16:creationId xmlns=""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solidFill>
                    <a:prstClr val="black"/>
                  </a:solidFill>
                </a:endParaRPr>
              </a:p>
            </p:txBody>
          </p:sp>
        </p:grpSp>
        <p:grpSp>
          <p:nvGrpSpPr>
            <p:cNvPr id="11" name="Group 10">
              <a:extLst>
                <a:ext uri="{FF2B5EF4-FFF2-40B4-BE49-F238E27FC236}">
                  <a16:creationId xmlns=""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solidFill>
                    <a:prstClr val="black"/>
                  </a:solidFill>
                </a:endParaRPr>
              </a:p>
            </p:txBody>
          </p:sp>
          <p:grpSp>
            <p:nvGrpSpPr>
              <p:cNvPr id="27" name="Group 26">
                <a:extLst>
                  <a:ext uri="{FF2B5EF4-FFF2-40B4-BE49-F238E27FC236}">
                    <a16:creationId xmlns=""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solidFill>
                      <a:prstClr val="black"/>
                    </a:solidFill>
                  </a:endParaRPr>
                </a:p>
              </p:txBody>
            </p:sp>
            <p:sp>
              <p:nvSpPr>
                <p:cNvPr id="29" name="Freeform: Shape 28">
                  <a:extLst>
                    <a:ext uri="{FF2B5EF4-FFF2-40B4-BE49-F238E27FC236}">
                      <a16:creationId xmlns=""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solidFill>
                      <a:prstClr val="black"/>
                    </a:solidFill>
                  </a:endParaRPr>
                </a:p>
              </p:txBody>
            </p:sp>
          </p:grpSp>
        </p:grpSp>
        <p:grpSp>
          <p:nvGrpSpPr>
            <p:cNvPr id="12" name="Group 11">
              <a:extLst>
                <a:ext uri="{FF2B5EF4-FFF2-40B4-BE49-F238E27FC236}">
                  <a16:creationId xmlns=""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solidFill>
                    <a:prstClr val="black"/>
                  </a:solidFill>
                </a:endParaRPr>
              </a:p>
            </p:txBody>
          </p:sp>
          <p:grpSp>
            <p:nvGrpSpPr>
              <p:cNvPr id="23" name="Group 22">
                <a:extLst>
                  <a:ext uri="{FF2B5EF4-FFF2-40B4-BE49-F238E27FC236}">
                    <a16:creationId xmlns=""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solidFill>
                      <a:prstClr val="black"/>
                    </a:solidFill>
                  </a:endParaRPr>
                </a:p>
              </p:txBody>
            </p:sp>
            <p:sp>
              <p:nvSpPr>
                <p:cNvPr id="25" name="Freeform: Shape 24">
                  <a:extLst>
                    <a:ext uri="{FF2B5EF4-FFF2-40B4-BE49-F238E27FC236}">
                      <a16:creationId xmlns=""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solidFill>
                      <a:prstClr val="black"/>
                    </a:solidFill>
                  </a:endParaRPr>
                </a:p>
              </p:txBody>
            </p:sp>
          </p:grpSp>
        </p:grpSp>
        <p:grpSp>
          <p:nvGrpSpPr>
            <p:cNvPr id="13" name="Group 12">
              <a:extLst>
                <a:ext uri="{FF2B5EF4-FFF2-40B4-BE49-F238E27FC236}">
                  <a16:creationId xmlns=""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solidFill>
                    <a:prstClr val="black"/>
                  </a:solidFill>
                </a:endParaRPr>
              </a:p>
            </p:txBody>
          </p:sp>
          <p:grpSp>
            <p:nvGrpSpPr>
              <p:cNvPr id="19" name="Group 18">
                <a:extLst>
                  <a:ext uri="{FF2B5EF4-FFF2-40B4-BE49-F238E27FC236}">
                    <a16:creationId xmlns=""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solidFill>
                      <a:prstClr val="black"/>
                    </a:solidFill>
                  </a:endParaRPr>
                </a:p>
              </p:txBody>
            </p:sp>
            <p:sp>
              <p:nvSpPr>
                <p:cNvPr id="21" name="Freeform: Shape 20">
                  <a:extLst>
                    <a:ext uri="{FF2B5EF4-FFF2-40B4-BE49-F238E27FC236}">
                      <a16:creationId xmlns=""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solidFill>
                      <a:prstClr val="black"/>
                    </a:solidFill>
                  </a:endParaRPr>
                </a:p>
              </p:txBody>
            </p:sp>
          </p:grpSp>
        </p:grpSp>
        <p:sp>
          <p:nvSpPr>
            <p:cNvPr id="14" name="Freeform: Shape 13">
              <a:extLst>
                <a:ext uri="{FF2B5EF4-FFF2-40B4-BE49-F238E27FC236}">
                  <a16:creationId xmlns=""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solidFill>
                  <a:prstClr val="black"/>
                </a:solidFill>
              </a:endParaRPr>
            </a:p>
          </p:txBody>
        </p:sp>
        <p:sp>
          <p:nvSpPr>
            <p:cNvPr id="15" name="Freeform: Shape 14">
              <a:extLst>
                <a:ext uri="{FF2B5EF4-FFF2-40B4-BE49-F238E27FC236}">
                  <a16:creationId xmlns=""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solidFill>
                  <a:prstClr val="black"/>
                </a:solidFill>
              </a:endParaRPr>
            </a:p>
          </p:txBody>
        </p:sp>
        <p:sp>
          <p:nvSpPr>
            <p:cNvPr id="16" name="Freeform: Shape 15">
              <a:extLst>
                <a:ext uri="{FF2B5EF4-FFF2-40B4-BE49-F238E27FC236}">
                  <a16:creationId xmlns=""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solidFill>
                  <a:prstClr val="black"/>
                </a:solidFill>
              </a:endParaRPr>
            </a:p>
          </p:txBody>
        </p:sp>
        <p:sp>
          <p:nvSpPr>
            <p:cNvPr id="17" name="Freeform: Shape 16">
              <a:extLst>
                <a:ext uri="{FF2B5EF4-FFF2-40B4-BE49-F238E27FC236}">
                  <a16:creationId xmlns=""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solidFill>
                  <a:prstClr val="black"/>
                </a:solidFill>
              </a:endParaRPr>
            </a:p>
          </p:txBody>
        </p:sp>
      </p:grpSp>
    </p:spTree>
    <p:extLst>
      <p:ext uri="{BB962C8B-B14F-4D97-AF65-F5344CB8AC3E}">
        <p14:creationId xmlns:p14="http://schemas.microsoft.com/office/powerpoint/2010/main" val="1542777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solidFill>
                  <a:prstClr val="black"/>
                </a:solidFill>
              </a:endParaRPr>
            </a:p>
          </p:txBody>
        </p:sp>
        <p:grpSp>
          <p:nvGrpSpPr>
            <p:cNvPr id="39" name="Group 38">
              <a:extLst>
                <a:ext uri="{FF2B5EF4-FFF2-40B4-BE49-F238E27FC236}">
                  <a16:creationId xmlns=""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solidFill>
                    <a:prstClr val="black"/>
                  </a:solidFill>
                </a:endParaRPr>
              </a:p>
            </p:txBody>
          </p:sp>
          <p:sp>
            <p:nvSpPr>
              <p:cNvPr id="41" name="Freeform: Shape 40">
                <a:extLst>
                  <a:ext uri="{FF2B5EF4-FFF2-40B4-BE49-F238E27FC236}">
                    <a16:creationId xmlns=""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solidFill>
                    <a:prstClr val="black"/>
                  </a:solidFill>
                </a:endParaRPr>
              </a:p>
            </p:txBody>
          </p:sp>
        </p:grpSp>
      </p:grpSp>
      <p:sp>
        <p:nvSpPr>
          <p:cNvPr id="4" name="Freeform: Shape 3">
            <a:extLst>
              <a:ext uri="{FF2B5EF4-FFF2-40B4-BE49-F238E27FC236}">
                <a16:creationId xmlns=""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solidFill>
                <a:prstClr val="black"/>
              </a:solidFill>
            </a:endParaRPr>
          </a:p>
        </p:txBody>
      </p:sp>
      <p:grpSp>
        <p:nvGrpSpPr>
          <p:cNvPr id="5" name="Group 4">
            <a:extLst>
              <a:ext uri="{FF2B5EF4-FFF2-40B4-BE49-F238E27FC236}">
                <a16:creationId xmlns=""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solidFill>
                  <a:prstClr val="black"/>
                </a:solidFill>
              </a:endParaRPr>
            </a:p>
          </p:txBody>
        </p:sp>
        <p:grpSp>
          <p:nvGrpSpPr>
            <p:cNvPr id="35" name="Group 34">
              <a:extLst>
                <a:ext uri="{FF2B5EF4-FFF2-40B4-BE49-F238E27FC236}">
                  <a16:creationId xmlns=""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solidFill>
                    <a:prstClr val="black"/>
                  </a:solidFill>
                </a:endParaRPr>
              </a:p>
            </p:txBody>
          </p:sp>
          <p:sp>
            <p:nvSpPr>
              <p:cNvPr id="37" name="Freeform: Shape 36">
                <a:extLst>
                  <a:ext uri="{FF2B5EF4-FFF2-40B4-BE49-F238E27FC236}">
                    <a16:creationId xmlns=""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solidFill>
                    <a:prstClr val="black"/>
                  </a:solidFill>
                </a:endParaRPr>
              </a:p>
            </p:txBody>
          </p:sp>
        </p:grpSp>
      </p:grpSp>
      <p:sp>
        <p:nvSpPr>
          <p:cNvPr id="6" name="Freeform: Shape 5">
            <a:extLst>
              <a:ext uri="{FF2B5EF4-FFF2-40B4-BE49-F238E27FC236}">
                <a16:creationId xmlns=""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solidFill>
                <a:prstClr val="black"/>
              </a:solidFill>
            </a:endParaRPr>
          </a:p>
        </p:txBody>
      </p:sp>
      <p:sp>
        <p:nvSpPr>
          <p:cNvPr id="7" name="Freeform: Shape 6">
            <a:extLst>
              <a:ext uri="{FF2B5EF4-FFF2-40B4-BE49-F238E27FC236}">
                <a16:creationId xmlns=""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solidFill>
                <a:prstClr val="black"/>
              </a:solidFill>
            </a:endParaRPr>
          </a:p>
        </p:txBody>
      </p:sp>
      <p:sp>
        <p:nvSpPr>
          <p:cNvPr id="8" name="Freeform: Shape 7">
            <a:extLst>
              <a:ext uri="{FF2B5EF4-FFF2-40B4-BE49-F238E27FC236}">
                <a16:creationId xmlns=""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solidFill>
                <a:prstClr val="black"/>
              </a:solidFill>
            </a:endParaRPr>
          </a:p>
        </p:txBody>
      </p:sp>
      <p:grpSp>
        <p:nvGrpSpPr>
          <p:cNvPr id="9" name="Group 8">
            <a:extLst>
              <a:ext uri="{FF2B5EF4-FFF2-40B4-BE49-F238E27FC236}">
                <a16:creationId xmlns=""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solidFill>
                  <a:prstClr val="black"/>
                </a:solidFill>
              </a:endParaRPr>
            </a:p>
          </p:txBody>
        </p:sp>
        <p:grpSp>
          <p:nvGrpSpPr>
            <p:cNvPr id="30" name="Group 29">
              <a:extLst>
                <a:ext uri="{FF2B5EF4-FFF2-40B4-BE49-F238E27FC236}">
                  <a16:creationId xmlns=""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solidFill>
                    <a:prstClr val="black"/>
                  </a:solidFill>
                </a:endParaRPr>
              </a:p>
            </p:txBody>
          </p:sp>
          <p:sp>
            <p:nvSpPr>
              <p:cNvPr id="33" name="Freeform: Shape 32">
                <a:extLst>
                  <a:ext uri="{FF2B5EF4-FFF2-40B4-BE49-F238E27FC236}">
                    <a16:creationId xmlns=""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solidFill>
                    <a:prstClr val="black"/>
                  </a:solidFill>
                </a:endParaRPr>
              </a:p>
            </p:txBody>
          </p:sp>
        </p:grpSp>
        <p:sp>
          <p:nvSpPr>
            <p:cNvPr id="31" name="Freeform: Shape 30">
              <a:extLst>
                <a:ext uri="{FF2B5EF4-FFF2-40B4-BE49-F238E27FC236}">
                  <a16:creationId xmlns=""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solidFill>
                  <a:prstClr val="black"/>
                </a:solidFill>
              </a:endParaRPr>
            </a:p>
          </p:txBody>
        </p:sp>
      </p:grpSp>
      <p:grpSp>
        <p:nvGrpSpPr>
          <p:cNvPr id="10" name="Group 9">
            <a:extLst>
              <a:ext uri="{FF2B5EF4-FFF2-40B4-BE49-F238E27FC236}">
                <a16:creationId xmlns=""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solidFill>
                  <a:prstClr val="black"/>
                </a:solidFill>
              </a:endParaRPr>
            </a:p>
          </p:txBody>
        </p:sp>
        <p:grpSp>
          <p:nvGrpSpPr>
            <p:cNvPr id="26" name="Group 25">
              <a:extLst>
                <a:ext uri="{FF2B5EF4-FFF2-40B4-BE49-F238E27FC236}">
                  <a16:creationId xmlns=""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solidFill>
                    <a:prstClr val="black"/>
                  </a:solidFill>
                </a:endParaRPr>
              </a:p>
            </p:txBody>
          </p:sp>
          <p:sp>
            <p:nvSpPr>
              <p:cNvPr id="28" name="Freeform: Shape 27">
                <a:extLst>
                  <a:ext uri="{FF2B5EF4-FFF2-40B4-BE49-F238E27FC236}">
                    <a16:creationId xmlns=""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solidFill>
                    <a:prstClr val="black"/>
                  </a:solidFill>
                </a:endParaRPr>
              </a:p>
            </p:txBody>
          </p:sp>
        </p:grpSp>
      </p:grpSp>
      <p:grpSp>
        <p:nvGrpSpPr>
          <p:cNvPr id="11" name="Group 10">
            <a:extLst>
              <a:ext uri="{FF2B5EF4-FFF2-40B4-BE49-F238E27FC236}">
                <a16:creationId xmlns=""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solidFill>
                  <a:prstClr val="black"/>
                </a:solidFill>
              </a:endParaRPr>
            </a:p>
          </p:txBody>
        </p:sp>
        <p:grpSp>
          <p:nvGrpSpPr>
            <p:cNvPr id="22" name="Group 21">
              <a:extLst>
                <a:ext uri="{FF2B5EF4-FFF2-40B4-BE49-F238E27FC236}">
                  <a16:creationId xmlns=""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solidFill>
                    <a:prstClr val="black"/>
                  </a:solidFill>
                </a:endParaRPr>
              </a:p>
            </p:txBody>
          </p:sp>
          <p:sp>
            <p:nvSpPr>
              <p:cNvPr id="24" name="Freeform: Shape 23">
                <a:extLst>
                  <a:ext uri="{FF2B5EF4-FFF2-40B4-BE49-F238E27FC236}">
                    <a16:creationId xmlns=""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solidFill>
                    <a:prstClr val="black"/>
                  </a:solidFill>
                </a:endParaRPr>
              </a:p>
            </p:txBody>
          </p:sp>
        </p:grpSp>
      </p:grpSp>
      <p:grpSp>
        <p:nvGrpSpPr>
          <p:cNvPr id="12" name="Group 11">
            <a:extLst>
              <a:ext uri="{FF2B5EF4-FFF2-40B4-BE49-F238E27FC236}">
                <a16:creationId xmlns=""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solidFill>
                  <a:prstClr val="black"/>
                </a:solidFill>
              </a:endParaRPr>
            </a:p>
          </p:txBody>
        </p:sp>
        <p:grpSp>
          <p:nvGrpSpPr>
            <p:cNvPr id="18" name="Group 17">
              <a:extLst>
                <a:ext uri="{FF2B5EF4-FFF2-40B4-BE49-F238E27FC236}">
                  <a16:creationId xmlns=""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solidFill>
                    <a:prstClr val="black"/>
                  </a:solidFill>
                </a:endParaRPr>
              </a:p>
            </p:txBody>
          </p:sp>
          <p:sp>
            <p:nvSpPr>
              <p:cNvPr id="20" name="Freeform: Shape 19">
                <a:extLst>
                  <a:ext uri="{FF2B5EF4-FFF2-40B4-BE49-F238E27FC236}">
                    <a16:creationId xmlns=""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solidFill>
                    <a:prstClr val="black"/>
                  </a:solidFill>
                </a:endParaRPr>
              </a:p>
            </p:txBody>
          </p:sp>
        </p:grpSp>
      </p:grpSp>
      <p:sp>
        <p:nvSpPr>
          <p:cNvPr id="13" name="Freeform: Shape 12">
            <a:extLst>
              <a:ext uri="{FF2B5EF4-FFF2-40B4-BE49-F238E27FC236}">
                <a16:creationId xmlns=""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solidFill>
                <a:prstClr val="black"/>
              </a:solidFill>
            </a:endParaRPr>
          </a:p>
        </p:txBody>
      </p:sp>
      <p:sp>
        <p:nvSpPr>
          <p:cNvPr id="14" name="Freeform: Shape 13">
            <a:extLst>
              <a:ext uri="{FF2B5EF4-FFF2-40B4-BE49-F238E27FC236}">
                <a16:creationId xmlns=""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solidFill>
                <a:prstClr val="black"/>
              </a:solidFill>
            </a:endParaRPr>
          </a:p>
        </p:txBody>
      </p:sp>
      <p:sp>
        <p:nvSpPr>
          <p:cNvPr id="15" name="Freeform: Shape 14">
            <a:extLst>
              <a:ext uri="{FF2B5EF4-FFF2-40B4-BE49-F238E27FC236}">
                <a16:creationId xmlns=""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solidFill>
                <a:prstClr val="black"/>
              </a:solidFill>
            </a:endParaRPr>
          </a:p>
        </p:txBody>
      </p:sp>
      <p:sp>
        <p:nvSpPr>
          <p:cNvPr id="16" name="Freeform: Shape 15">
            <a:extLst>
              <a:ext uri="{FF2B5EF4-FFF2-40B4-BE49-F238E27FC236}">
                <a16:creationId xmlns=""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solidFill>
                <a:prstClr val="black"/>
              </a:solidFill>
            </a:endParaRPr>
          </a:p>
        </p:txBody>
      </p:sp>
      <p:grpSp>
        <p:nvGrpSpPr>
          <p:cNvPr id="42" name="Group 41">
            <a:extLst>
              <a:ext uri="{FF2B5EF4-FFF2-40B4-BE49-F238E27FC236}">
                <a16:creationId xmlns=""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solidFill>
                  <a:prstClr val="black"/>
                </a:solidFill>
              </a:endParaRPr>
            </a:p>
          </p:txBody>
        </p:sp>
        <p:grpSp>
          <p:nvGrpSpPr>
            <p:cNvPr id="44" name="Group 43">
              <a:extLst>
                <a:ext uri="{FF2B5EF4-FFF2-40B4-BE49-F238E27FC236}">
                  <a16:creationId xmlns=""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solidFill>
                    <a:prstClr val="black"/>
                  </a:solidFill>
                </a:endParaRPr>
              </a:p>
            </p:txBody>
          </p:sp>
          <p:sp>
            <p:nvSpPr>
              <p:cNvPr id="46" name="Freeform: Shape 45">
                <a:extLst>
                  <a:ext uri="{FF2B5EF4-FFF2-40B4-BE49-F238E27FC236}">
                    <a16:creationId xmlns=""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solidFill>
                    <a:prstClr val="black"/>
                  </a:solidFill>
                </a:endParaRPr>
              </a:p>
            </p:txBody>
          </p:sp>
        </p:grpSp>
      </p:grpSp>
      <p:sp>
        <p:nvSpPr>
          <p:cNvPr id="47" name="Freeform: Shape 46">
            <a:extLst>
              <a:ext uri="{FF2B5EF4-FFF2-40B4-BE49-F238E27FC236}">
                <a16:creationId xmlns=""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solidFill>
                <a:prstClr val="black"/>
              </a:solidFill>
            </a:endParaRPr>
          </a:p>
        </p:txBody>
      </p:sp>
      <p:sp>
        <p:nvSpPr>
          <p:cNvPr id="48" name="Freeform: Shape 47">
            <a:extLst>
              <a:ext uri="{FF2B5EF4-FFF2-40B4-BE49-F238E27FC236}">
                <a16:creationId xmlns=""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solidFill>
                <a:prstClr val="black"/>
              </a:solidFill>
            </a:endParaRPr>
          </a:p>
        </p:txBody>
      </p:sp>
      <p:grpSp>
        <p:nvGrpSpPr>
          <p:cNvPr id="61" name="Group 60">
            <a:extLst>
              <a:ext uri="{FF2B5EF4-FFF2-40B4-BE49-F238E27FC236}">
                <a16:creationId xmlns=""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solidFill>
                  <a:prstClr val="black"/>
                </a:solidFill>
              </a:endParaRPr>
            </a:p>
          </p:txBody>
        </p:sp>
        <p:grpSp>
          <p:nvGrpSpPr>
            <p:cNvPr id="63" name="Group 62">
              <a:extLst>
                <a:ext uri="{FF2B5EF4-FFF2-40B4-BE49-F238E27FC236}">
                  <a16:creationId xmlns=""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solidFill>
                    <a:prstClr val="black"/>
                  </a:solidFill>
                </a:endParaRPr>
              </a:p>
            </p:txBody>
          </p:sp>
          <p:sp>
            <p:nvSpPr>
              <p:cNvPr id="66" name="Freeform: Shape 65">
                <a:extLst>
                  <a:ext uri="{FF2B5EF4-FFF2-40B4-BE49-F238E27FC236}">
                    <a16:creationId xmlns=""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solidFill>
                    <a:prstClr val="black"/>
                  </a:solidFill>
                </a:endParaRPr>
              </a:p>
            </p:txBody>
          </p:sp>
        </p:grpSp>
        <p:sp>
          <p:nvSpPr>
            <p:cNvPr id="64" name="Freeform: Shape 63">
              <a:extLst>
                <a:ext uri="{FF2B5EF4-FFF2-40B4-BE49-F238E27FC236}">
                  <a16:creationId xmlns=""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solidFill>
                  <a:prstClr val="black"/>
                </a:solidFill>
              </a:endParaRPr>
            </a:p>
          </p:txBody>
        </p:sp>
      </p:grpSp>
      <p:grpSp>
        <p:nvGrpSpPr>
          <p:cNvPr id="67" name="Group 66">
            <a:extLst>
              <a:ext uri="{FF2B5EF4-FFF2-40B4-BE49-F238E27FC236}">
                <a16:creationId xmlns=""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solidFill>
                  <a:prstClr val="black"/>
                </a:solidFill>
              </a:endParaRPr>
            </a:p>
          </p:txBody>
        </p:sp>
        <p:grpSp>
          <p:nvGrpSpPr>
            <p:cNvPr id="69" name="Group 68">
              <a:extLst>
                <a:ext uri="{FF2B5EF4-FFF2-40B4-BE49-F238E27FC236}">
                  <a16:creationId xmlns=""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solidFill>
                    <a:prstClr val="black"/>
                  </a:solidFill>
                </a:endParaRPr>
              </a:p>
            </p:txBody>
          </p:sp>
          <p:sp>
            <p:nvSpPr>
              <p:cNvPr id="71" name="Freeform: Shape 70">
                <a:extLst>
                  <a:ext uri="{FF2B5EF4-FFF2-40B4-BE49-F238E27FC236}">
                    <a16:creationId xmlns=""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solidFill>
                    <a:prstClr val="black"/>
                  </a:solidFill>
                </a:endParaRPr>
              </a:p>
            </p:txBody>
          </p:sp>
        </p:grpSp>
      </p:grpSp>
      <p:sp>
        <p:nvSpPr>
          <p:cNvPr id="72" name="Freeform: Shape 71">
            <a:extLst>
              <a:ext uri="{FF2B5EF4-FFF2-40B4-BE49-F238E27FC236}">
                <a16:creationId xmlns=""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solidFill>
                <a:prstClr val="black"/>
              </a:solidFill>
            </a:endParaRPr>
          </a:p>
        </p:txBody>
      </p:sp>
    </p:spTree>
    <p:extLst>
      <p:ext uri="{BB962C8B-B14F-4D97-AF65-F5344CB8AC3E}">
        <p14:creationId xmlns:p14="http://schemas.microsoft.com/office/powerpoint/2010/main" val="1673068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A8DC0F4-205A-40EC-B0BA-E654FB8C28AA}" type="datetime1">
              <a:rPr lang="en-US" smtClean="0"/>
              <a:t>5/30/2019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3FB215-F31D-4572-B976-82201FC7BDB7}"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961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3E11E8-C44C-4A07-A57A-6E49B7614DFA}" type="datetime1">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1732153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BCFA9E3-EA42-4391-B08D-6B36F132361D}" type="datetime1">
              <a:rPr lang="en-US" smtClean="0"/>
              <a:t>5/30/2019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2147207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EB3DAED-309B-4E09-9053-40E3E96EBBE7}" type="datetime1">
              <a:rPr lang="en-US" smtClean="0"/>
              <a:t>5/30/2019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251010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7F8E5C6-B058-4F06-B0CE-767B6F57A51B}" type="datetime1">
              <a:rPr lang="en-US" smtClean="0"/>
              <a:t>5/30/2019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396574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23382-A40E-4E3B-9368-7CA294EB5667}" type="datetime1">
              <a:rPr lang="en-US" smtClean="0"/>
              <a:t>5/30/2019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1393652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B313CF-91ED-487F-ABF3-CCFEB678A5FB}" type="datetime1">
              <a:rPr lang="en-US" smtClean="0"/>
              <a:t>5/30/2019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3FB215-F31D-4572-B976-82201FC7BDB7}" type="slidenum">
              <a:rPr lang="en-US" smtClean="0"/>
              <a:t>‹#›</a:t>
            </a:fld>
            <a:endParaRPr lang="en-US"/>
          </a:p>
        </p:txBody>
      </p:sp>
    </p:spTree>
    <p:extLst>
      <p:ext uri="{BB962C8B-B14F-4D97-AF65-F5344CB8AC3E}">
        <p14:creationId xmlns:p14="http://schemas.microsoft.com/office/powerpoint/2010/main" val="330351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3FB215-F31D-4572-B976-82201FC7BDB7}" type="slidenum">
              <a:rPr lang="en-US" smtClean="0"/>
              <a:t>‹#›</a:t>
            </a:fld>
            <a:endParaRPr lang="en-US"/>
          </a:p>
        </p:txBody>
      </p:sp>
      <p:sp>
        <p:nvSpPr>
          <p:cNvPr id="5" name="Date Placeholder 4"/>
          <p:cNvSpPr>
            <a:spLocks noGrp="1"/>
          </p:cNvSpPr>
          <p:nvPr>
            <p:ph type="dt" sz="half" idx="10"/>
          </p:nvPr>
        </p:nvSpPr>
        <p:spPr/>
        <p:txBody>
          <a:bodyPr/>
          <a:lstStyle/>
          <a:p>
            <a:fld id="{BB94132F-EFF5-46E7-9B6F-04335A4E6A14}" type="datetime1">
              <a:rPr lang="en-US" smtClean="0"/>
              <a:t>5/30/2019</a:t>
            </a:fld>
            <a:endParaRPr lang="en-US"/>
          </a:p>
        </p:txBody>
      </p:sp>
    </p:spTree>
    <p:extLst>
      <p:ext uri="{BB962C8B-B14F-4D97-AF65-F5344CB8AC3E}">
        <p14:creationId xmlns:p14="http://schemas.microsoft.com/office/powerpoint/2010/main" val="274297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E7B35F-B7EA-4E61-B5FA-63DA0CE6104D}" type="datetime1">
              <a:rPr lang="en-US" smtClean="0"/>
              <a:t>5/30/2019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F3FB215-F31D-4572-B976-82201FC7BDB7}" type="slidenum">
              <a:rPr lang="en-US" smtClean="0"/>
              <a:t>‹#›</a:t>
            </a:fld>
            <a:endParaRPr lang="en-US"/>
          </a:p>
        </p:txBody>
      </p:sp>
    </p:spTree>
    <p:extLst>
      <p:ext uri="{BB962C8B-B14F-4D97-AF65-F5344CB8AC3E}">
        <p14:creationId xmlns:p14="http://schemas.microsoft.com/office/powerpoint/2010/main" val="335687447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702478"/>
      </p:ext>
    </p:extLst>
  </p:cSld>
  <p:clrMap bg1="lt1" tx1="dk1" bg2="lt2" tx2="dk2" accent1="accent1" accent2="accent2" accent3="accent3" accent4="accent4" accent5="accent5" accent6="accent6" hlink="hlink" folHlink="folHlink"/>
  <p:sldLayoutIdLst>
    <p:sldLayoutId id="2147483695" r:id="rId1"/>
    <p:sldLayoutId id="214748369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dantri.com.vn/viec-lam/cach-mang-40-giai-phap-nao-cho-lao-dong-viet-nam-2018102207432216.htm" TargetMode="External"/><Relationship Id="rId2" Type="http://schemas.openxmlformats.org/officeDocument/2006/relationships/hyperlink" Target="https://news.zing.vn/cach-mang-cong-nghiep-4-0-la-gi-post750267.html" TargetMode="External"/><Relationship Id="rId1" Type="http://schemas.openxmlformats.org/officeDocument/2006/relationships/slideLayout" Target="../slideLayouts/slideLayout2.xml"/><Relationship Id="rId5" Type="http://schemas.openxmlformats.org/officeDocument/2006/relationships/hyperlink" Target="https://vi.wikipedia.org/wiki/C%C3%A1ch_m%E1%BA%A1ng_c%C3%B4ng_nghi%E1%BB%87p" TargetMode="External"/><Relationship Id="rId4" Type="http://schemas.openxmlformats.org/officeDocument/2006/relationships/hyperlink" Target="http://www.khoahocphothong.com.vn/cong-nghe-sinh-hoc-thoi-ky-cach-mang-cong-nghiep-4-0-tao-ra-cac-giong-cay-trong-vat-nuoi-moi-51427.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684488" y="-2551"/>
            <a:ext cx="7766936" cy="1646302"/>
          </a:xfrm>
        </p:spPr>
        <p:txBody>
          <a:bodyPr/>
          <a:lstStyle/>
          <a:p>
            <a:pPr algn="ctr"/>
            <a:r>
              <a:rPr lang="en-US" sz="6000" dirty="0" err="1" smtClean="0"/>
              <a:t>Công</a:t>
            </a:r>
            <a:r>
              <a:rPr lang="en-US" sz="6000" dirty="0" smtClean="0"/>
              <a:t> </a:t>
            </a:r>
            <a:r>
              <a:rPr lang="en-US" sz="6000" dirty="0" err="1" smtClean="0"/>
              <a:t>nghiệp</a:t>
            </a:r>
            <a:r>
              <a:rPr lang="en-US" sz="6000" dirty="0" smtClean="0"/>
              <a:t> 4.0</a:t>
            </a:r>
            <a:endParaRPr lang="en-US" sz="6000" dirty="0"/>
          </a:p>
        </p:txBody>
      </p:sp>
      <p:sp>
        <p:nvSpPr>
          <p:cNvPr id="7" name="Subtitle 6"/>
          <p:cNvSpPr>
            <a:spLocks noGrp="1"/>
          </p:cNvSpPr>
          <p:nvPr>
            <p:ph type="subTitle" idx="1"/>
          </p:nvPr>
        </p:nvSpPr>
        <p:spPr>
          <a:xfrm>
            <a:off x="7956644" y="5060767"/>
            <a:ext cx="3302759" cy="384688"/>
          </a:xfrm>
        </p:spPr>
        <p:txBody>
          <a:bodyPr>
            <a:noAutofit/>
          </a:bodyPr>
          <a:lstStyle/>
          <a:p>
            <a:pPr algn="l"/>
            <a:r>
              <a:rPr lang="en-US" sz="1600" dirty="0" err="1" smtClean="0">
                <a:solidFill>
                  <a:schemeClr val="tx1">
                    <a:lumMod val="95000"/>
                    <a:lumOff val="5000"/>
                  </a:schemeClr>
                </a:solidFill>
              </a:rPr>
              <a:t>Trình</a:t>
            </a:r>
            <a:r>
              <a:rPr lang="en-US" sz="1600" dirty="0" smtClean="0">
                <a:solidFill>
                  <a:schemeClr val="tx1">
                    <a:lumMod val="95000"/>
                    <a:lumOff val="5000"/>
                  </a:schemeClr>
                </a:solidFill>
              </a:rPr>
              <a:t> </a:t>
            </a:r>
            <a:r>
              <a:rPr lang="en-US" sz="1600" dirty="0" err="1" smtClean="0">
                <a:solidFill>
                  <a:schemeClr val="tx1">
                    <a:lumMod val="95000"/>
                    <a:lumOff val="5000"/>
                  </a:schemeClr>
                </a:solidFill>
              </a:rPr>
              <a:t>bày</a:t>
            </a:r>
            <a:r>
              <a:rPr lang="en-US" sz="1600" dirty="0" smtClean="0">
                <a:solidFill>
                  <a:schemeClr val="tx1">
                    <a:lumMod val="95000"/>
                    <a:lumOff val="5000"/>
                  </a:schemeClr>
                </a:solidFill>
              </a:rPr>
              <a:t>: </a:t>
            </a:r>
            <a:r>
              <a:rPr lang="en-US" sz="1600" dirty="0" err="1" smtClean="0">
                <a:solidFill>
                  <a:schemeClr val="tx1">
                    <a:lumMod val="95000"/>
                    <a:lumOff val="5000"/>
                  </a:schemeClr>
                </a:solidFill>
              </a:rPr>
              <a:t>Lê</a:t>
            </a:r>
            <a:r>
              <a:rPr lang="en-US" sz="1600" dirty="0" smtClean="0">
                <a:solidFill>
                  <a:schemeClr val="tx1">
                    <a:lumMod val="95000"/>
                    <a:lumOff val="5000"/>
                  </a:schemeClr>
                </a:solidFill>
              </a:rPr>
              <a:t> Minh Thiện-1560542</a:t>
            </a:r>
            <a:endParaRPr lang="en-US" sz="1600" dirty="0">
              <a:solidFill>
                <a:schemeClr val="tx1">
                  <a:lumMod val="95000"/>
                  <a:lumOff val="5000"/>
                </a:schemeClr>
              </a:solidFill>
            </a:endParaRPr>
          </a:p>
        </p:txBody>
      </p:sp>
      <p:sp>
        <p:nvSpPr>
          <p:cNvPr id="3" name="TextBox 2"/>
          <p:cNvSpPr txBox="1"/>
          <p:nvPr/>
        </p:nvSpPr>
        <p:spPr>
          <a:xfrm>
            <a:off x="7956643" y="5445455"/>
            <a:ext cx="3466533" cy="338554"/>
          </a:xfrm>
          <a:prstGeom prst="rect">
            <a:avLst/>
          </a:prstGeom>
          <a:noFill/>
        </p:spPr>
        <p:txBody>
          <a:bodyPr wrap="square" rtlCol="0">
            <a:spAutoFit/>
          </a:bodyPr>
          <a:lstStyle/>
          <a:p>
            <a:r>
              <a:rPr lang="en-US" sz="1600" dirty="0" err="1" smtClean="0"/>
              <a:t>Thực</a:t>
            </a:r>
            <a:r>
              <a:rPr lang="en-US" sz="1600" dirty="0" smtClean="0"/>
              <a:t> </a:t>
            </a:r>
            <a:r>
              <a:rPr lang="en-US" sz="1600" dirty="0" err="1" smtClean="0"/>
              <a:t>hiện</a:t>
            </a:r>
            <a:r>
              <a:rPr lang="en-US" sz="1600" dirty="0" smtClean="0"/>
              <a:t>: </a:t>
            </a:r>
            <a:r>
              <a:rPr lang="en-US" sz="1600" dirty="0" err="1" smtClean="0"/>
              <a:t>Hồ</a:t>
            </a:r>
            <a:r>
              <a:rPr lang="en-US" sz="1600" dirty="0" smtClean="0"/>
              <a:t> </a:t>
            </a:r>
            <a:r>
              <a:rPr lang="en-US" sz="1600" dirty="0" err="1" smtClean="0"/>
              <a:t>Huy</a:t>
            </a:r>
            <a:r>
              <a:rPr lang="en-US" sz="1600" dirty="0" smtClean="0"/>
              <a:t> Hoàng-1560190</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981" y="1715803"/>
            <a:ext cx="9144000" cy="3657600"/>
          </a:xfrm>
          <a:prstGeom prst="ellipse">
            <a:avLst/>
          </a:prstGeom>
          <a:ln>
            <a:noFill/>
          </a:ln>
          <a:effectLst>
            <a:softEdge rad="112500"/>
          </a:effectLst>
        </p:spPr>
      </p:pic>
      <p:sp>
        <p:nvSpPr>
          <p:cNvPr id="5" name="TextBox 4"/>
          <p:cNvSpPr txBox="1"/>
          <p:nvPr/>
        </p:nvSpPr>
        <p:spPr>
          <a:xfrm>
            <a:off x="354842" y="5373403"/>
            <a:ext cx="3193576" cy="338554"/>
          </a:xfrm>
          <a:prstGeom prst="rect">
            <a:avLst/>
          </a:prstGeom>
          <a:noFill/>
        </p:spPr>
        <p:txBody>
          <a:bodyPr wrap="square" rtlCol="0">
            <a:spAutoFit/>
          </a:bodyPr>
          <a:lstStyle/>
          <a:p>
            <a:r>
              <a:rPr lang="en-US" sz="1600" dirty="0" err="1" smtClean="0"/>
              <a:t>Giảng</a:t>
            </a:r>
            <a:r>
              <a:rPr lang="en-US" sz="1600" dirty="0" smtClean="0"/>
              <a:t> </a:t>
            </a:r>
            <a:r>
              <a:rPr lang="en-US" sz="1600" dirty="0" err="1" smtClean="0"/>
              <a:t>viên</a:t>
            </a:r>
            <a:r>
              <a:rPr lang="en-US" sz="1600" dirty="0" smtClean="0"/>
              <a:t>: </a:t>
            </a:r>
            <a:r>
              <a:rPr lang="en-US" sz="1600" dirty="0" err="1" smtClean="0"/>
              <a:t>Nguyễn</a:t>
            </a:r>
            <a:r>
              <a:rPr lang="en-US" sz="1600" dirty="0" smtClean="0"/>
              <a:t> </a:t>
            </a:r>
            <a:r>
              <a:rPr lang="en-US" sz="1600" dirty="0" err="1" smtClean="0"/>
              <a:t>Đức</a:t>
            </a:r>
            <a:r>
              <a:rPr lang="en-US" sz="1600" dirty="0" smtClean="0"/>
              <a:t> </a:t>
            </a:r>
            <a:r>
              <a:rPr lang="en-US" sz="1600" dirty="0" err="1" smtClean="0"/>
              <a:t>Huy</a:t>
            </a:r>
            <a:endParaRPr lang="en-US" sz="16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89909" y="220425"/>
            <a:ext cx="1904940" cy="1495378"/>
          </a:xfrm>
          <a:prstGeom prst="rect">
            <a:avLst/>
          </a:prstGeom>
        </p:spPr>
      </p:pic>
    </p:spTree>
    <p:extLst>
      <p:ext uri="{BB962C8B-B14F-4D97-AF65-F5344CB8AC3E}">
        <p14:creationId xmlns:p14="http://schemas.microsoft.com/office/powerpoint/2010/main" val="17731969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SzPct val="95000"/>
              <a:buFont typeface="Wingdings" panose="05000000000000000000" pitchFamily="2" charset="2"/>
              <a:buChar char="Ø"/>
            </a:pPr>
            <a:r>
              <a:rPr lang="en-US" sz="2000" dirty="0"/>
              <a:t>L</a:t>
            </a:r>
            <a:r>
              <a:rPr lang="vi-VN" sz="2000" dirty="0"/>
              <a:t>à trí tuệ được biểu diễn bởi bất cứ một hệ thống nhân tạo nào</a:t>
            </a:r>
            <a:endParaRPr lang="en-US" sz="2000" dirty="0"/>
          </a:p>
          <a:p>
            <a:pPr>
              <a:buSzPct val="95000"/>
              <a:buFont typeface="Wingdings" panose="05000000000000000000" pitchFamily="2" charset="2"/>
              <a:buChar char="Ø"/>
            </a:pPr>
            <a:r>
              <a:rPr lang="en-US" sz="2000" dirty="0" err="1"/>
              <a:t>Một</a:t>
            </a:r>
            <a:r>
              <a:rPr lang="en-US" sz="2000" dirty="0"/>
              <a:t> trong </a:t>
            </a:r>
            <a:r>
              <a:rPr lang="en-US" sz="2000" dirty="0" err="1"/>
              <a:t>những</a:t>
            </a:r>
            <a:r>
              <a:rPr lang="en-US" sz="2000" dirty="0"/>
              <a:t> </a:t>
            </a:r>
            <a:r>
              <a:rPr lang="en-US" sz="2000" dirty="0" err="1"/>
              <a:t>phần</a:t>
            </a:r>
            <a:r>
              <a:rPr lang="en-US" sz="2000" dirty="0"/>
              <a:t> </a:t>
            </a:r>
            <a:r>
              <a:rPr lang="en-US" sz="2000" dirty="0" err="1"/>
              <a:t>trọng</a:t>
            </a:r>
            <a:r>
              <a:rPr lang="en-US" sz="2000" dirty="0"/>
              <a:t> </a:t>
            </a:r>
            <a:r>
              <a:rPr lang="en-US" sz="2000" dirty="0" err="1"/>
              <a:t>yếu</a:t>
            </a:r>
            <a:r>
              <a:rPr lang="en-US" sz="2000" dirty="0"/>
              <a:t> </a:t>
            </a:r>
            <a:r>
              <a:rPr lang="en-US" sz="2000" dirty="0" err="1"/>
              <a:t>của</a:t>
            </a:r>
            <a:r>
              <a:rPr lang="en-US" sz="2000" dirty="0"/>
              <a:t> tin </a:t>
            </a:r>
            <a:r>
              <a:rPr lang="en-US" sz="2000" dirty="0" err="1"/>
              <a:t>học</a:t>
            </a:r>
            <a:endParaRPr lang="en-US" sz="2000" dirty="0"/>
          </a:p>
          <a:p>
            <a:pPr>
              <a:buSzPct val="95000"/>
              <a:buFont typeface="Wingdings" panose="05000000000000000000" pitchFamily="2" charset="2"/>
              <a:buChar char="Ø"/>
            </a:pPr>
            <a:r>
              <a:rPr lang="en-US" sz="2000" dirty="0"/>
              <a:t>L</a:t>
            </a:r>
            <a:r>
              <a:rPr lang="vi-VN" sz="2000" dirty="0"/>
              <a:t>iên quan đến cách cư xử, sự học hỏi và khả năng thích ứng thông minh của máy móc</a:t>
            </a:r>
            <a:endParaRPr lang="en-US" sz="2000" dirty="0"/>
          </a:p>
          <a:p>
            <a:pPr marL="0" indent="0">
              <a:buSzPct val="95000"/>
              <a:buNone/>
            </a:pPr>
            <a:endParaRPr lang="en-US" sz="2000" dirty="0"/>
          </a:p>
        </p:txBody>
      </p:sp>
      <p:sp>
        <p:nvSpPr>
          <p:cNvPr id="3" name="Slide Number Placeholder 2"/>
          <p:cNvSpPr>
            <a:spLocks noGrp="1"/>
          </p:cNvSpPr>
          <p:nvPr>
            <p:ph type="sldNum" sz="quarter" idx="12"/>
          </p:nvPr>
        </p:nvSpPr>
        <p:spPr/>
        <p:txBody>
          <a:bodyPr/>
          <a:lstStyle/>
          <a:p>
            <a:fld id="{FF3FB215-F31D-4572-B976-82201FC7BDB7}" type="slidenum">
              <a:rPr lang="en-US" smtClean="0"/>
              <a:t>10</a:t>
            </a:fld>
            <a:endParaRPr lang="en-US"/>
          </a:p>
        </p:txBody>
      </p:sp>
      <p:sp>
        <p:nvSpPr>
          <p:cNvPr id="4" name="Title 3"/>
          <p:cNvSpPr>
            <a:spLocks noGrp="1"/>
          </p:cNvSpPr>
          <p:nvPr>
            <p:ph type="title"/>
          </p:nvPr>
        </p:nvSpPr>
        <p:spPr/>
        <p:txBody>
          <a:bodyPr>
            <a:normAutofit/>
          </a:bodyPr>
          <a:lstStyle/>
          <a:p>
            <a:r>
              <a:rPr lang="en-US" dirty="0" err="1" smtClean="0"/>
              <a:t>Trí</a:t>
            </a:r>
            <a:r>
              <a:rPr lang="en-US" dirty="0" smtClean="0"/>
              <a:t> </a:t>
            </a:r>
            <a:r>
              <a:rPr lang="en-US" dirty="0" err="1" smtClean="0"/>
              <a:t>tuệ</a:t>
            </a:r>
            <a:r>
              <a:rPr lang="en-US" dirty="0" smtClean="0"/>
              <a:t> </a:t>
            </a:r>
            <a:r>
              <a:rPr lang="en-US" dirty="0" err="1" smtClean="0"/>
              <a:t>nhân</a:t>
            </a:r>
            <a:r>
              <a:rPr lang="en-US" dirty="0" smtClean="0"/>
              <a:t> tạo AI</a:t>
            </a:r>
            <a:r>
              <a:rPr lang="en-US" dirty="0"/>
              <a:t/>
            </a:r>
            <a:br>
              <a:rPr lang="en-US" dirty="0"/>
            </a:br>
            <a:r>
              <a:rPr lang="en-US" dirty="0"/>
              <a:t> </a:t>
            </a:r>
          </a:p>
        </p:txBody>
      </p:sp>
      <p:pic>
        <p:nvPicPr>
          <p:cNvPr id="6" name="Picture 5"/>
          <p:cNvPicPr>
            <a:picLocks noChangeAspect="1"/>
          </p:cNvPicPr>
          <p:nvPr/>
        </p:nvPicPr>
        <p:blipFill>
          <a:blip r:embed="rId2"/>
          <a:stretch>
            <a:fillRect/>
          </a:stretch>
        </p:blipFill>
        <p:spPr>
          <a:xfrm>
            <a:off x="5463042" y="3442689"/>
            <a:ext cx="3271790" cy="2182258"/>
          </a:xfrm>
          <a:prstGeom prst="rect">
            <a:avLst/>
          </a:prstGeom>
        </p:spPr>
      </p:pic>
      <p:sp>
        <p:nvSpPr>
          <p:cNvPr id="8" name="TextBox 7"/>
          <p:cNvSpPr txBox="1"/>
          <p:nvPr/>
        </p:nvSpPr>
        <p:spPr>
          <a:xfrm>
            <a:off x="5463042" y="5648488"/>
            <a:ext cx="3079536" cy="369332"/>
          </a:xfrm>
          <a:prstGeom prst="rect">
            <a:avLst/>
          </a:prstGeom>
          <a:noFill/>
        </p:spPr>
        <p:txBody>
          <a:bodyPr wrap="square" rtlCol="0">
            <a:spAutoFit/>
          </a:bodyPr>
          <a:lstStyle/>
          <a:p>
            <a:r>
              <a:rPr lang="en-US" sz="900" dirty="0" err="1"/>
              <a:t>H</a:t>
            </a:r>
            <a:r>
              <a:rPr lang="en-US" sz="900" dirty="0" err="1" smtClean="0"/>
              <a:t>ệ</a:t>
            </a:r>
            <a:r>
              <a:rPr lang="en-US" sz="900" dirty="0" smtClean="0"/>
              <a:t> </a:t>
            </a:r>
            <a:r>
              <a:rPr lang="en-US" sz="900" dirty="0" err="1"/>
              <a:t>thống</a:t>
            </a:r>
            <a:r>
              <a:rPr lang="en-US" sz="900" dirty="0"/>
              <a:t> máy </a:t>
            </a:r>
            <a:r>
              <a:rPr lang="en-US" sz="900" dirty="0" err="1"/>
              <a:t>tính</a:t>
            </a:r>
            <a:r>
              <a:rPr lang="en-US" sz="900" dirty="0"/>
              <a:t> có </a:t>
            </a:r>
            <a:r>
              <a:rPr lang="en-US" sz="900" dirty="0" err="1"/>
              <a:t>khả</a:t>
            </a:r>
            <a:r>
              <a:rPr lang="en-US" sz="900" dirty="0"/>
              <a:t> </a:t>
            </a:r>
            <a:r>
              <a:rPr lang="en-US" sz="900" dirty="0" err="1"/>
              <a:t>năng</a:t>
            </a:r>
            <a:r>
              <a:rPr lang="en-US" sz="900" dirty="0"/>
              <a:t> </a:t>
            </a:r>
            <a:r>
              <a:rPr lang="en-US" sz="900" dirty="0" err="1"/>
              <a:t>trả</a:t>
            </a:r>
            <a:r>
              <a:rPr lang="en-US" sz="900" dirty="0"/>
              <a:t> </a:t>
            </a:r>
            <a:r>
              <a:rPr lang="en-US" sz="900" dirty="0" err="1"/>
              <a:t>lời</a:t>
            </a:r>
            <a:r>
              <a:rPr lang="en-US" sz="900" dirty="0"/>
              <a:t> </a:t>
            </a:r>
            <a:r>
              <a:rPr lang="en-US" sz="900" dirty="0" err="1"/>
              <a:t>câu</a:t>
            </a:r>
            <a:r>
              <a:rPr lang="en-US" sz="900" dirty="0"/>
              <a:t> </a:t>
            </a:r>
            <a:r>
              <a:rPr lang="en-US" sz="900" dirty="0" err="1"/>
              <a:t>hỏi</a:t>
            </a:r>
            <a:r>
              <a:rPr lang="en-US" sz="900" dirty="0"/>
              <a:t> </a:t>
            </a:r>
            <a:r>
              <a:rPr lang="en-US" sz="900" dirty="0" err="1"/>
              <a:t>theo</a:t>
            </a:r>
            <a:r>
              <a:rPr lang="en-US" sz="900" dirty="0"/>
              <a:t> </a:t>
            </a:r>
            <a:r>
              <a:rPr lang="en-US" sz="900" dirty="0" err="1"/>
              <a:t>ngôn</a:t>
            </a:r>
            <a:r>
              <a:rPr lang="en-US" sz="900" dirty="0"/>
              <a:t> </a:t>
            </a:r>
            <a:r>
              <a:rPr lang="en-US" sz="900" dirty="0" err="1"/>
              <a:t>ngữ</a:t>
            </a:r>
            <a:r>
              <a:rPr lang="en-US" sz="900" dirty="0"/>
              <a:t> </a:t>
            </a:r>
            <a:r>
              <a:rPr lang="en-US" sz="900" dirty="0" err="1"/>
              <a:t>tự</a:t>
            </a:r>
            <a:r>
              <a:rPr lang="en-US" sz="900" dirty="0"/>
              <a:t> </a:t>
            </a:r>
            <a:r>
              <a:rPr lang="en-US" sz="900" dirty="0" err="1"/>
              <a:t>nhiên</a:t>
            </a:r>
            <a:endParaRPr lang="en-US" sz="900" dirty="0"/>
          </a:p>
        </p:txBody>
      </p:sp>
    </p:spTree>
    <p:extLst>
      <p:ext uri="{BB962C8B-B14F-4D97-AF65-F5344CB8AC3E}">
        <p14:creationId xmlns:p14="http://schemas.microsoft.com/office/powerpoint/2010/main" val="365385400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fltVal val="0"/>
                                          </p:val>
                                        </p:tav>
                                        <p:tav tm="100000">
                                          <p:val>
                                            <p:strVal val="#ppt_w"/>
                                          </p:val>
                                        </p:tav>
                                      </p:tavLst>
                                    </p:anim>
                                    <p:anim calcmode="lin" valueType="num">
                                      <p:cBhvr>
                                        <p:cTn id="23" dur="1000" fill="hold"/>
                                        <p:tgtEl>
                                          <p:spTgt spid="6"/>
                                        </p:tgtEl>
                                        <p:attrNameLst>
                                          <p:attrName>ppt_h</p:attrName>
                                        </p:attrNameLst>
                                      </p:cBhvr>
                                      <p:tavLst>
                                        <p:tav tm="0">
                                          <p:val>
                                            <p:fltVal val="0"/>
                                          </p:val>
                                        </p:tav>
                                        <p:tav tm="100000">
                                          <p:val>
                                            <p:strVal val="#ppt_h"/>
                                          </p:val>
                                        </p:tav>
                                      </p:tavLst>
                                    </p:anim>
                                    <p:anim calcmode="lin" valueType="num">
                                      <p:cBhvr>
                                        <p:cTn id="24" dur="1000" fill="hold"/>
                                        <p:tgtEl>
                                          <p:spTgt spid="6"/>
                                        </p:tgtEl>
                                        <p:attrNameLst>
                                          <p:attrName>style.rotation</p:attrName>
                                        </p:attrNameLst>
                                      </p:cBhvr>
                                      <p:tavLst>
                                        <p:tav tm="0">
                                          <p:val>
                                            <p:fltVal val="90"/>
                                          </p:val>
                                        </p:tav>
                                        <p:tav tm="100000">
                                          <p:val>
                                            <p:fltVal val="0"/>
                                          </p:val>
                                        </p:tav>
                                      </p:tavLst>
                                    </p:anim>
                                    <p:animEffect transition="in" filter="fade">
                                      <p:cBhvr>
                                        <p:cTn id="25" dur="1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SzPct val="95000"/>
              <a:buFont typeface="Wingdings" panose="05000000000000000000" pitchFamily="2" charset="2"/>
              <a:buChar char="Ø"/>
            </a:pPr>
            <a:r>
              <a:rPr lang="en-US" dirty="0"/>
              <a:t>L</a:t>
            </a:r>
            <a:r>
              <a:rPr lang="vi-VN" dirty="0" smtClean="0"/>
              <a:t>à </a:t>
            </a:r>
            <a:r>
              <a:rPr lang="vi-VN" dirty="0"/>
              <a:t>một hệ thống các thiết bị máy tính, máy móc, vật </a:t>
            </a:r>
            <a:r>
              <a:rPr lang="vi-VN" dirty="0" smtClean="0"/>
              <a:t>thể</a:t>
            </a:r>
            <a:r>
              <a:rPr lang="en-US" dirty="0" smtClean="0"/>
              <a:t>,…</a:t>
            </a:r>
            <a:r>
              <a:rPr lang="vi-VN" dirty="0" smtClean="0"/>
              <a:t>được </a:t>
            </a:r>
            <a:r>
              <a:rPr lang="vi-VN" dirty="0"/>
              <a:t>kết nối với nhau, được định danh, và có khả năng truyền dữ liệu qua mạng mà không cần đến sự can thiệp con </a:t>
            </a:r>
            <a:r>
              <a:rPr lang="vi-VN" dirty="0" smtClean="0"/>
              <a:t>người</a:t>
            </a:r>
            <a:endParaRPr lang="en-US" dirty="0" smtClean="0"/>
          </a:p>
          <a:p>
            <a:pPr>
              <a:buSzPct val="95000"/>
              <a:buFont typeface="Wingdings" panose="05000000000000000000" pitchFamily="2" charset="2"/>
              <a:buChar char="Ø"/>
            </a:pPr>
            <a:r>
              <a:rPr lang="en-US" dirty="0" err="1"/>
              <a:t>LoT</a:t>
            </a:r>
            <a:r>
              <a:rPr lang="en-US" dirty="0"/>
              <a:t> </a:t>
            </a:r>
            <a:r>
              <a:rPr lang="en-US" dirty="0" err="1"/>
              <a:t>bao</a:t>
            </a:r>
            <a:r>
              <a:rPr lang="en-US" dirty="0"/>
              <a:t> </a:t>
            </a:r>
            <a:r>
              <a:rPr lang="en-US" dirty="0" err="1"/>
              <a:t>gồm</a:t>
            </a:r>
            <a:r>
              <a:rPr lang="en-US" dirty="0"/>
              <a:t> :</a:t>
            </a:r>
          </a:p>
          <a:p>
            <a:pPr>
              <a:buSzPct val="95000"/>
            </a:pPr>
            <a:endParaRPr lang="en-US" dirty="0"/>
          </a:p>
          <a:p>
            <a:pPr>
              <a:buSzPct val="95000"/>
            </a:pPr>
            <a:endParaRPr lang="en-US" dirty="0" smtClean="0"/>
          </a:p>
        </p:txBody>
      </p:sp>
      <p:sp>
        <p:nvSpPr>
          <p:cNvPr id="3" name="Slide Number Placeholder 2"/>
          <p:cNvSpPr>
            <a:spLocks noGrp="1"/>
          </p:cNvSpPr>
          <p:nvPr>
            <p:ph type="sldNum" sz="quarter" idx="12"/>
          </p:nvPr>
        </p:nvSpPr>
        <p:spPr/>
        <p:txBody>
          <a:bodyPr/>
          <a:lstStyle/>
          <a:p>
            <a:fld id="{FF3FB215-F31D-4572-B976-82201FC7BDB7}" type="slidenum">
              <a:rPr lang="en-US" smtClean="0"/>
              <a:t>11</a:t>
            </a:fld>
            <a:endParaRPr lang="en-US"/>
          </a:p>
        </p:txBody>
      </p:sp>
      <p:sp>
        <p:nvSpPr>
          <p:cNvPr id="4" name="Title 3"/>
          <p:cNvSpPr>
            <a:spLocks noGrp="1"/>
          </p:cNvSpPr>
          <p:nvPr>
            <p:ph type="title"/>
          </p:nvPr>
        </p:nvSpPr>
        <p:spPr/>
        <p:txBody>
          <a:bodyPr/>
          <a:lstStyle/>
          <a:p>
            <a:r>
              <a:rPr lang="en-US" dirty="0" err="1" smtClean="0"/>
              <a:t>Kết</a:t>
            </a:r>
            <a:r>
              <a:rPr lang="en-US" dirty="0" smtClean="0"/>
              <a:t> </a:t>
            </a:r>
            <a:r>
              <a:rPr lang="en-US" dirty="0" err="1"/>
              <a:t>nối</a:t>
            </a:r>
            <a:r>
              <a:rPr lang="en-US" dirty="0"/>
              <a:t> Internet </a:t>
            </a:r>
            <a:r>
              <a:rPr lang="en-US" dirty="0" err="1"/>
              <a:t>vạn</a:t>
            </a:r>
            <a:r>
              <a:rPr lang="en-US" dirty="0"/>
              <a:t> </a:t>
            </a:r>
            <a:r>
              <a:rPr lang="en-US" dirty="0" err="1"/>
              <a:t>vật</a:t>
            </a:r>
            <a:r>
              <a:rPr lang="en-US" dirty="0"/>
              <a:t> (</a:t>
            </a:r>
            <a:r>
              <a:rPr lang="en-US" dirty="0" err="1"/>
              <a:t>IoT</a:t>
            </a:r>
            <a:r>
              <a:rPr lang="en-US" dirty="0"/>
              <a:t>)</a:t>
            </a:r>
            <a:endParaRPr lang="en-US" dirty="0"/>
          </a:p>
        </p:txBody>
      </p:sp>
      <p:sp>
        <p:nvSpPr>
          <p:cNvPr id="5" name="TextBox 4"/>
          <p:cNvSpPr txBox="1"/>
          <p:nvPr/>
        </p:nvSpPr>
        <p:spPr>
          <a:xfrm>
            <a:off x="677334" y="3484231"/>
            <a:ext cx="4939695" cy="2169825"/>
          </a:xfrm>
          <a:prstGeom prst="rect">
            <a:avLst/>
          </a:prstGeom>
          <a:noFill/>
        </p:spPr>
        <p:txBody>
          <a:bodyPr wrap="square" rtlCol="0">
            <a:spAutoFit/>
          </a:bodyPr>
          <a:lstStyle/>
          <a:p>
            <a:pPr marL="742950" lvl="1" indent="-285750">
              <a:lnSpc>
                <a:spcPct val="150000"/>
              </a:lnSpc>
              <a:buSzPct val="95000"/>
              <a:buFont typeface="Wingdings" panose="05000000000000000000" pitchFamily="2" charset="2"/>
              <a:buChar char="ü"/>
            </a:pPr>
            <a:r>
              <a:rPr lang="en-US" dirty="0" err="1" smtClean="0"/>
              <a:t>Công</a:t>
            </a:r>
            <a:r>
              <a:rPr lang="en-US" dirty="0" smtClean="0"/>
              <a:t> </a:t>
            </a:r>
            <a:r>
              <a:rPr lang="en-US" dirty="0" err="1"/>
              <a:t>nghệ</a:t>
            </a:r>
            <a:r>
              <a:rPr lang="en-US" dirty="0"/>
              <a:t> không dây</a:t>
            </a:r>
          </a:p>
          <a:p>
            <a:pPr marL="742950" lvl="1" indent="-285750">
              <a:lnSpc>
                <a:spcPct val="150000"/>
              </a:lnSpc>
              <a:buSzPct val="95000"/>
              <a:buFont typeface="Wingdings" panose="05000000000000000000" pitchFamily="2" charset="2"/>
              <a:buChar char="ü"/>
            </a:pPr>
            <a:r>
              <a:rPr lang="en-US" dirty="0" smtClean="0"/>
              <a:t>H</a:t>
            </a:r>
            <a:r>
              <a:rPr lang="vi-VN" dirty="0"/>
              <a:t>ệ thống cơ điện vi mô (MEMS)</a:t>
            </a:r>
            <a:endParaRPr lang="en-US" dirty="0"/>
          </a:p>
          <a:p>
            <a:pPr marL="742950" lvl="1" indent="-285750">
              <a:lnSpc>
                <a:spcPct val="150000"/>
              </a:lnSpc>
              <a:buSzPct val="95000"/>
              <a:buFont typeface="Wingdings" panose="05000000000000000000" pitchFamily="2" charset="2"/>
              <a:buChar char="ü"/>
            </a:pPr>
            <a:r>
              <a:rPr lang="en-US" dirty="0" err="1" smtClean="0"/>
              <a:t>Microservice</a:t>
            </a:r>
            <a:r>
              <a:rPr lang="en-US" dirty="0" smtClean="0"/>
              <a:t>(chia </a:t>
            </a:r>
            <a:r>
              <a:rPr lang="en-US" dirty="0" err="1"/>
              <a:t>phần</a:t>
            </a:r>
            <a:r>
              <a:rPr lang="en-US" dirty="0"/>
              <a:t> </a:t>
            </a:r>
            <a:r>
              <a:rPr lang="en-US" dirty="0" err="1"/>
              <a:t>mềm</a:t>
            </a:r>
            <a:r>
              <a:rPr lang="en-US" dirty="0"/>
              <a:t> </a:t>
            </a:r>
            <a:r>
              <a:rPr lang="en-US" dirty="0" err="1"/>
              <a:t>thành</a:t>
            </a:r>
            <a:r>
              <a:rPr lang="en-US" dirty="0"/>
              <a:t> </a:t>
            </a:r>
            <a:r>
              <a:rPr lang="en-US" dirty="0" err="1"/>
              <a:t>những</a:t>
            </a:r>
            <a:r>
              <a:rPr lang="en-US" dirty="0"/>
              <a:t> </a:t>
            </a:r>
            <a:r>
              <a:rPr lang="en-US" dirty="0" err="1"/>
              <a:t>dịch</a:t>
            </a:r>
            <a:r>
              <a:rPr lang="en-US" dirty="0"/>
              <a:t> </a:t>
            </a:r>
            <a:r>
              <a:rPr lang="en-US" dirty="0" err="1"/>
              <a:t>vụ</a:t>
            </a:r>
            <a:r>
              <a:rPr lang="en-US" dirty="0"/>
              <a:t> </a:t>
            </a:r>
            <a:r>
              <a:rPr lang="en-US" dirty="0" err="1"/>
              <a:t>rất</a:t>
            </a:r>
            <a:r>
              <a:rPr lang="en-US" dirty="0"/>
              <a:t> </a:t>
            </a:r>
            <a:r>
              <a:rPr lang="en-US" dirty="0" err="1"/>
              <a:t>nhỏ</a:t>
            </a:r>
            <a:r>
              <a:rPr lang="en-US" dirty="0"/>
              <a:t>)</a:t>
            </a:r>
          </a:p>
          <a:p>
            <a:pPr marL="742950" lvl="1" indent="-285750">
              <a:lnSpc>
                <a:spcPct val="150000"/>
              </a:lnSpc>
              <a:buSzPct val="95000"/>
              <a:buFont typeface="Wingdings" panose="05000000000000000000" pitchFamily="2" charset="2"/>
              <a:buChar char="ü"/>
            </a:pPr>
            <a:r>
              <a:rPr lang="en-US" dirty="0" smtClean="0"/>
              <a:t>Internet</a:t>
            </a:r>
            <a:endParaRPr lang="en-US" dirty="0"/>
          </a:p>
        </p:txBody>
      </p:sp>
      <p:pic>
        <p:nvPicPr>
          <p:cNvPr id="6" name="Picture 5"/>
          <p:cNvPicPr>
            <a:picLocks noChangeAspect="1"/>
          </p:cNvPicPr>
          <p:nvPr/>
        </p:nvPicPr>
        <p:blipFill>
          <a:blip r:embed="rId2"/>
          <a:stretch>
            <a:fillRect/>
          </a:stretch>
        </p:blipFill>
        <p:spPr>
          <a:xfrm>
            <a:off x="6479176" y="3484231"/>
            <a:ext cx="1961211" cy="1961211"/>
          </a:xfrm>
          <a:prstGeom prst="rect">
            <a:avLst/>
          </a:prstGeom>
        </p:spPr>
      </p:pic>
      <p:sp>
        <p:nvSpPr>
          <p:cNvPr id="7" name="TextBox 6"/>
          <p:cNvSpPr txBox="1"/>
          <p:nvPr/>
        </p:nvSpPr>
        <p:spPr>
          <a:xfrm>
            <a:off x="6479176" y="5484779"/>
            <a:ext cx="1856707" cy="338554"/>
          </a:xfrm>
          <a:prstGeom prst="rect">
            <a:avLst/>
          </a:prstGeom>
          <a:noFill/>
        </p:spPr>
        <p:txBody>
          <a:bodyPr wrap="square" rtlCol="0">
            <a:spAutoFit/>
          </a:bodyPr>
          <a:lstStyle/>
          <a:p>
            <a:r>
              <a:rPr lang="vi-VN" sz="800" i="1" dirty="0"/>
              <a:t>đồng hồ thông minh có thể theo dõi sức khỏe của người</a:t>
            </a:r>
            <a:endParaRPr lang="en-US" sz="800" i="1" dirty="0"/>
          </a:p>
        </p:txBody>
      </p:sp>
    </p:spTree>
    <p:extLst>
      <p:ext uri="{BB962C8B-B14F-4D97-AF65-F5344CB8AC3E}">
        <p14:creationId xmlns:p14="http://schemas.microsoft.com/office/powerpoint/2010/main" val="396110233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1000" fill="hold"/>
                                        <p:tgtEl>
                                          <p:spTgt spid="6"/>
                                        </p:tgtEl>
                                        <p:attrNameLst>
                                          <p:attrName>ppt_w</p:attrName>
                                        </p:attrNameLst>
                                      </p:cBhvr>
                                      <p:tavLst>
                                        <p:tav tm="0">
                                          <p:val>
                                            <p:fltVal val="0"/>
                                          </p:val>
                                        </p:tav>
                                        <p:tav tm="100000">
                                          <p:val>
                                            <p:strVal val="#ppt_w"/>
                                          </p:val>
                                        </p:tav>
                                      </p:tavLst>
                                    </p:anim>
                                    <p:anim calcmode="lin" valueType="num">
                                      <p:cBhvr>
                                        <p:cTn id="38" dur="1000" fill="hold"/>
                                        <p:tgtEl>
                                          <p:spTgt spid="6"/>
                                        </p:tgtEl>
                                        <p:attrNameLst>
                                          <p:attrName>ppt_h</p:attrName>
                                        </p:attrNameLst>
                                      </p:cBhvr>
                                      <p:tavLst>
                                        <p:tav tm="0">
                                          <p:val>
                                            <p:fltVal val="0"/>
                                          </p:val>
                                        </p:tav>
                                        <p:tav tm="100000">
                                          <p:val>
                                            <p:strVal val="#ppt_h"/>
                                          </p:val>
                                        </p:tav>
                                      </p:tavLst>
                                    </p:anim>
                                    <p:anim calcmode="lin" valueType="num">
                                      <p:cBhvr>
                                        <p:cTn id="39" dur="1000" fill="hold"/>
                                        <p:tgtEl>
                                          <p:spTgt spid="6"/>
                                        </p:tgtEl>
                                        <p:attrNameLst>
                                          <p:attrName>style.rotation</p:attrName>
                                        </p:attrNameLst>
                                      </p:cBhvr>
                                      <p:tavLst>
                                        <p:tav tm="0">
                                          <p:val>
                                            <p:fltVal val="90"/>
                                          </p:val>
                                        </p:tav>
                                        <p:tav tm="100000">
                                          <p:val>
                                            <p:fltVal val="0"/>
                                          </p:val>
                                        </p:tav>
                                      </p:tavLst>
                                    </p:anim>
                                    <p:animEffect transition="in" filter="fade">
                                      <p:cBhvr>
                                        <p:cTn id="40" dur="10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buFont typeface="Wingdings" panose="05000000000000000000" pitchFamily="2" charset="2"/>
              <a:buChar char="Ø"/>
            </a:pPr>
            <a:r>
              <a:rPr lang="en-US" sz="2000" dirty="0"/>
              <a:t>T</a:t>
            </a:r>
            <a:r>
              <a:rPr lang="vi-VN" sz="2000" dirty="0" smtClean="0"/>
              <a:t>huật </a:t>
            </a:r>
            <a:r>
              <a:rPr lang="vi-VN" sz="2000" dirty="0"/>
              <a:t>ngữ dùng để chỉ một tập hợp dữ liệu rất lớn và rất phức tạp </a:t>
            </a:r>
            <a:r>
              <a:rPr lang="en-US" sz="2000" dirty="0" smtClean="0"/>
              <a:t>mà </a:t>
            </a:r>
            <a:r>
              <a:rPr lang="vi-VN" sz="2000" dirty="0" smtClean="0"/>
              <a:t>dữ </a:t>
            </a:r>
            <a:r>
              <a:rPr lang="vi-VN" sz="2000" dirty="0"/>
              <a:t>liệu truyền thống không thể nào đảm đương </a:t>
            </a:r>
            <a:r>
              <a:rPr lang="vi-VN" sz="2000" dirty="0" smtClean="0"/>
              <a:t>được</a:t>
            </a:r>
            <a:endParaRPr lang="en-US" sz="2000" dirty="0" smtClean="0"/>
          </a:p>
          <a:p>
            <a:pPr>
              <a:buFont typeface="Wingdings" panose="05000000000000000000" pitchFamily="2" charset="2"/>
              <a:buChar char="Ø"/>
            </a:pPr>
            <a:r>
              <a:rPr lang="en-US" sz="2000" dirty="0" err="1"/>
              <a:t>Y</a:t>
            </a:r>
            <a:r>
              <a:rPr lang="en-US" sz="2000" dirty="0" err="1" smtClean="0"/>
              <a:t>ếu</a:t>
            </a:r>
            <a:r>
              <a:rPr lang="en-US" sz="2000" dirty="0" smtClean="0"/>
              <a:t> </a:t>
            </a:r>
            <a:r>
              <a:rPr lang="en-US" sz="2000" dirty="0" err="1"/>
              <a:t>tố</a:t>
            </a:r>
            <a:r>
              <a:rPr lang="en-US" sz="2000" dirty="0"/>
              <a:t> </a:t>
            </a:r>
            <a:r>
              <a:rPr lang="en-US" sz="2000" dirty="0" err="1"/>
              <a:t>cốt</a:t>
            </a:r>
            <a:r>
              <a:rPr lang="en-US" sz="2000" dirty="0"/>
              <a:t> </a:t>
            </a:r>
            <a:r>
              <a:rPr lang="en-US" sz="2000" dirty="0" err="1"/>
              <a:t>lõi</a:t>
            </a:r>
            <a:r>
              <a:rPr lang="en-US" sz="2000" dirty="0"/>
              <a:t> để </a:t>
            </a:r>
            <a:r>
              <a:rPr lang="en-US" sz="2000" dirty="0" err="1"/>
              <a:t>sử</a:t>
            </a:r>
            <a:r>
              <a:rPr lang="en-US" sz="2000" dirty="0"/>
              <a:t> </a:t>
            </a:r>
            <a:r>
              <a:rPr lang="en-US" sz="2000" dirty="0" err="1"/>
              <a:t>dụng</a:t>
            </a:r>
            <a:r>
              <a:rPr lang="en-US" sz="2000" dirty="0"/>
              <a:t> </a:t>
            </a:r>
            <a:r>
              <a:rPr lang="en-US" sz="2000" dirty="0" err="1"/>
              <a:t>và</a:t>
            </a:r>
            <a:r>
              <a:rPr lang="en-US" sz="2000" dirty="0"/>
              <a:t> </a:t>
            </a:r>
            <a:r>
              <a:rPr lang="en-US" sz="2000" dirty="0" err="1"/>
              <a:t>phát</a:t>
            </a:r>
            <a:r>
              <a:rPr lang="en-US" sz="2000" dirty="0"/>
              <a:t> </a:t>
            </a:r>
            <a:r>
              <a:rPr lang="en-US" sz="2000" dirty="0" err="1"/>
              <a:t>triển</a:t>
            </a:r>
            <a:r>
              <a:rPr lang="en-US" sz="2000" dirty="0"/>
              <a:t> </a:t>
            </a:r>
            <a:r>
              <a:rPr lang="en-US" sz="2000" dirty="0" err="1"/>
              <a:t>IoT</a:t>
            </a:r>
            <a:r>
              <a:rPr lang="en-US" sz="2000" dirty="0"/>
              <a:t> </a:t>
            </a:r>
            <a:r>
              <a:rPr lang="en-US" sz="2000" dirty="0" err="1"/>
              <a:t>và</a:t>
            </a:r>
            <a:r>
              <a:rPr lang="en-US" sz="2000" dirty="0"/>
              <a:t> AI</a:t>
            </a:r>
            <a:endParaRPr lang="en-US" sz="2000" dirty="0"/>
          </a:p>
        </p:txBody>
      </p:sp>
      <p:sp>
        <p:nvSpPr>
          <p:cNvPr id="2" name="Slide Number Placeholder 1"/>
          <p:cNvSpPr>
            <a:spLocks noGrp="1"/>
          </p:cNvSpPr>
          <p:nvPr>
            <p:ph type="sldNum" sz="quarter" idx="12"/>
          </p:nvPr>
        </p:nvSpPr>
        <p:spPr/>
        <p:txBody>
          <a:bodyPr/>
          <a:lstStyle/>
          <a:p>
            <a:fld id="{FF3FB215-F31D-4572-B976-82201FC7BDB7}" type="slidenum">
              <a:rPr lang="en-US" smtClean="0"/>
              <a:t>12</a:t>
            </a:fld>
            <a:endParaRPr lang="en-US"/>
          </a:p>
        </p:txBody>
      </p:sp>
      <p:sp>
        <p:nvSpPr>
          <p:cNvPr id="3" name="Title 2"/>
          <p:cNvSpPr>
            <a:spLocks noGrp="1"/>
          </p:cNvSpPr>
          <p:nvPr>
            <p:ph type="title"/>
          </p:nvPr>
        </p:nvSpPr>
        <p:spPr/>
        <p:txBody>
          <a:bodyPr/>
          <a:lstStyle/>
          <a:p>
            <a:r>
              <a:rPr lang="en-US" dirty="0" smtClean="0"/>
              <a:t>Big Data</a:t>
            </a:r>
            <a:endParaRPr lang="en-US" dirty="0"/>
          </a:p>
        </p:txBody>
      </p:sp>
    </p:spTree>
    <p:extLst>
      <p:ext uri="{BB962C8B-B14F-4D97-AF65-F5344CB8AC3E}">
        <p14:creationId xmlns:p14="http://schemas.microsoft.com/office/powerpoint/2010/main" val="268635530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Ø"/>
            </a:pPr>
            <a:r>
              <a:rPr lang="en-US" dirty="0" smtClean="0"/>
              <a:t>Là </a:t>
            </a:r>
            <a:r>
              <a:rPr lang="en-US" dirty="0" err="1" smtClean="0"/>
              <a:t>cánh</a:t>
            </a:r>
            <a:r>
              <a:rPr lang="en-US" dirty="0" smtClean="0"/>
              <a:t> tay </a:t>
            </a:r>
            <a:r>
              <a:rPr lang="en-US" dirty="0" err="1" smtClean="0"/>
              <a:t>đắc</a:t>
            </a:r>
            <a:r>
              <a:rPr lang="en-US" dirty="0" smtClean="0"/>
              <a:t> </a:t>
            </a:r>
            <a:r>
              <a:rPr lang="en-US" dirty="0" err="1" smtClean="0"/>
              <a:t>lực</a:t>
            </a:r>
            <a:r>
              <a:rPr lang="en-US" dirty="0" smtClean="0"/>
              <a:t> trong </a:t>
            </a:r>
            <a:r>
              <a:rPr lang="en-US" dirty="0" err="1" smtClean="0"/>
              <a:t>lĩnh</a:t>
            </a:r>
            <a:r>
              <a:rPr lang="en-US" dirty="0" smtClean="0"/>
              <a:t> </a:t>
            </a:r>
            <a:r>
              <a:rPr lang="en-US" dirty="0" err="1" smtClean="0"/>
              <a:t>vực</a:t>
            </a:r>
            <a:r>
              <a:rPr lang="en-US" dirty="0" smtClean="0"/>
              <a:t> </a:t>
            </a:r>
            <a:r>
              <a:rPr lang="en-US" dirty="0" err="1" smtClean="0"/>
              <a:t>nông</a:t>
            </a:r>
            <a:r>
              <a:rPr lang="en-US" dirty="0" smtClean="0"/>
              <a:t> </a:t>
            </a:r>
            <a:r>
              <a:rPr lang="en-US" dirty="0" err="1" smtClean="0"/>
              <a:t>nghiệp</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cao</a:t>
            </a:r>
            <a:endParaRPr lang="en-US" dirty="0" smtClean="0"/>
          </a:p>
          <a:p>
            <a:pPr>
              <a:buFont typeface="Wingdings" panose="05000000000000000000" pitchFamily="2" charset="2"/>
              <a:buChar char="Ø"/>
            </a:pPr>
            <a:r>
              <a:rPr lang="en-US" dirty="0" smtClean="0"/>
              <a:t>T</a:t>
            </a:r>
            <a:r>
              <a:rPr lang="vi-VN" dirty="0" smtClean="0"/>
              <a:t>ạo ra những bước nhảy vọt trong nông nghiệp, thủy sản, y dược, chế biến thực phẩm</a:t>
            </a:r>
            <a:endParaRPr lang="en-US" dirty="0" smtClean="0"/>
          </a:p>
          <a:p>
            <a:pPr>
              <a:buFont typeface="Wingdings" panose="05000000000000000000" pitchFamily="2" charset="2"/>
              <a:buChar char="Ø"/>
            </a:pPr>
            <a:r>
              <a:rPr lang="en-US" dirty="0" smtClean="0"/>
              <a:t>B</a:t>
            </a:r>
            <a:r>
              <a:rPr lang="vi-VN" dirty="0" smtClean="0"/>
              <a:t>ảo vệ môi trường</a:t>
            </a:r>
            <a:endParaRPr lang="en-US" dirty="0" smtClean="0"/>
          </a:p>
          <a:p>
            <a:pPr>
              <a:buFont typeface="Wingdings" panose="05000000000000000000" pitchFamily="2" charset="2"/>
              <a:buChar char="Ø"/>
            </a:pPr>
            <a:r>
              <a:rPr lang="en-US" dirty="0" smtClean="0"/>
              <a:t>N</a:t>
            </a:r>
            <a:r>
              <a:rPr lang="vi-VN" dirty="0" smtClean="0"/>
              <a:t>ăng lượng tái tạo</a:t>
            </a:r>
            <a:endParaRPr lang="en-US" dirty="0" smtClean="0"/>
          </a:p>
          <a:p>
            <a:pPr>
              <a:buFont typeface="Wingdings" panose="05000000000000000000" pitchFamily="2" charset="2"/>
              <a:buChar char="Ø"/>
            </a:pPr>
            <a:r>
              <a:rPr lang="en-US" dirty="0" err="1" smtClean="0"/>
              <a:t>Hóa</a:t>
            </a:r>
            <a:r>
              <a:rPr lang="en-US" dirty="0" smtClean="0"/>
              <a:t> </a:t>
            </a:r>
            <a:r>
              <a:rPr lang="en-US" dirty="0" err="1" smtClean="0"/>
              <a:t>học</a:t>
            </a:r>
            <a:r>
              <a:rPr lang="en-US" dirty="0" smtClean="0"/>
              <a:t> </a:t>
            </a:r>
            <a:r>
              <a:rPr lang="en-US" dirty="0" err="1" smtClean="0"/>
              <a:t>và</a:t>
            </a:r>
            <a:r>
              <a:rPr lang="en-US" dirty="0" smtClean="0"/>
              <a:t> </a:t>
            </a:r>
            <a:r>
              <a:rPr lang="en-US" dirty="0" err="1" smtClean="0"/>
              <a:t>vật</a:t>
            </a:r>
            <a:r>
              <a:rPr lang="en-US" dirty="0" smtClean="0"/>
              <a:t> </a:t>
            </a:r>
            <a:r>
              <a:rPr lang="en-US" dirty="0" err="1" smtClean="0"/>
              <a:t>liệu</a:t>
            </a:r>
            <a:r>
              <a:rPr lang="en-US" dirty="0" smtClean="0"/>
              <a:t> mới</a:t>
            </a:r>
          </a:p>
          <a:p>
            <a:pPr marL="0" indent="0">
              <a:buNone/>
            </a:pPr>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13</a:t>
            </a:fld>
            <a:endParaRPr lang="en-US"/>
          </a:p>
        </p:txBody>
      </p:sp>
      <p:sp>
        <p:nvSpPr>
          <p:cNvPr id="4" name="Title 3"/>
          <p:cNvSpPr>
            <a:spLocks noGrp="1"/>
          </p:cNvSpPr>
          <p:nvPr>
            <p:ph type="title"/>
          </p:nvPr>
        </p:nvSpPr>
        <p:spPr/>
        <p:txBody>
          <a:bodyPr/>
          <a:lstStyle/>
          <a:p>
            <a:pPr marL="742950" indent="-742950">
              <a:buFont typeface="+mj-lt"/>
              <a:buAutoNum type="arabicPeriod" startAt="4"/>
            </a:pPr>
            <a:r>
              <a:rPr lang="en-US" dirty="0" err="1" smtClean="0"/>
              <a:t>Sinh</a:t>
            </a:r>
            <a:r>
              <a:rPr lang="en-US" dirty="0"/>
              <a:t> </a:t>
            </a:r>
            <a:r>
              <a:rPr lang="en-US" dirty="0" err="1" smtClean="0"/>
              <a:t>học</a:t>
            </a:r>
            <a:r>
              <a:rPr lang="en-US" dirty="0" smtClean="0"/>
              <a:t/>
            </a:r>
            <a:br>
              <a:rPr lang="en-US" dirty="0" smtClean="0"/>
            </a:br>
            <a:endParaRPr lang="en-US" dirty="0"/>
          </a:p>
        </p:txBody>
      </p:sp>
      <p:pic>
        <p:nvPicPr>
          <p:cNvPr id="5" name="Picture 4"/>
          <p:cNvPicPr>
            <a:picLocks noChangeAspect="1"/>
          </p:cNvPicPr>
          <p:nvPr/>
        </p:nvPicPr>
        <p:blipFill>
          <a:blip r:embed="rId3"/>
          <a:stretch>
            <a:fillRect/>
          </a:stretch>
        </p:blipFill>
        <p:spPr>
          <a:xfrm>
            <a:off x="5085806" y="3037990"/>
            <a:ext cx="3637405" cy="2152432"/>
          </a:xfrm>
          <a:prstGeom prst="rect">
            <a:avLst/>
          </a:prstGeom>
        </p:spPr>
      </p:pic>
      <p:sp>
        <p:nvSpPr>
          <p:cNvPr id="7" name="TextBox 6"/>
          <p:cNvSpPr txBox="1"/>
          <p:nvPr/>
        </p:nvSpPr>
        <p:spPr>
          <a:xfrm>
            <a:off x="6242307" y="5292726"/>
            <a:ext cx="1324402" cy="215444"/>
          </a:xfrm>
          <a:prstGeom prst="rect">
            <a:avLst/>
          </a:prstGeom>
          <a:noFill/>
        </p:spPr>
        <p:txBody>
          <a:bodyPr wrap="none" rtlCol="0">
            <a:spAutoFit/>
          </a:bodyPr>
          <a:lstStyle/>
          <a:p>
            <a:r>
              <a:rPr lang="en-US" sz="800" i="1" dirty="0" err="1" smtClean="0"/>
              <a:t>Ứng</a:t>
            </a:r>
            <a:r>
              <a:rPr lang="en-US" sz="800" i="1" dirty="0" smtClean="0"/>
              <a:t> dung trong </a:t>
            </a:r>
            <a:r>
              <a:rPr lang="en-US" sz="800" i="1" dirty="0" err="1" smtClean="0"/>
              <a:t>tưới</a:t>
            </a:r>
            <a:r>
              <a:rPr lang="en-US" sz="800" i="1" dirty="0" smtClean="0"/>
              <a:t> </a:t>
            </a:r>
            <a:r>
              <a:rPr lang="en-US" sz="800" i="1" dirty="0" err="1" smtClean="0"/>
              <a:t>tiêu</a:t>
            </a:r>
            <a:endParaRPr lang="en-US" sz="800" i="1" dirty="0"/>
          </a:p>
        </p:txBody>
      </p:sp>
    </p:spTree>
    <p:extLst>
      <p:ext uri="{BB962C8B-B14F-4D97-AF65-F5344CB8AC3E}">
        <p14:creationId xmlns:p14="http://schemas.microsoft.com/office/powerpoint/2010/main" val="218069377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Ø"/>
            </a:pPr>
            <a:r>
              <a:rPr lang="en-US" dirty="0" err="1"/>
              <a:t>K</a:t>
            </a:r>
            <a:r>
              <a:rPr lang="en-US" dirty="0" err="1" smtClean="0"/>
              <a:t>hi</a:t>
            </a:r>
            <a:r>
              <a:rPr lang="en-US" dirty="0" smtClean="0"/>
              <a:t> </a:t>
            </a:r>
            <a:r>
              <a:rPr lang="en-US" dirty="0" err="1"/>
              <a:t>những</a:t>
            </a:r>
            <a:r>
              <a:rPr lang="en-US" dirty="0"/>
              <a:t> </a:t>
            </a:r>
            <a:r>
              <a:rPr lang="en-US" dirty="0" err="1"/>
              <a:t>biến</a:t>
            </a:r>
            <a:r>
              <a:rPr lang="en-US" dirty="0"/>
              <a:t> đổi </a:t>
            </a:r>
            <a:r>
              <a:rPr lang="en-US" dirty="0" err="1"/>
              <a:t>công</a:t>
            </a:r>
            <a:r>
              <a:rPr lang="en-US" dirty="0"/>
              <a:t> </a:t>
            </a:r>
            <a:r>
              <a:rPr lang="en-US" dirty="0" err="1"/>
              <a:t>nghệ</a:t>
            </a:r>
            <a:r>
              <a:rPr lang="en-US" dirty="0"/>
              <a:t> </a:t>
            </a:r>
            <a:r>
              <a:rPr lang="en-US" dirty="0" err="1"/>
              <a:t>cụ</a:t>
            </a:r>
            <a:r>
              <a:rPr lang="en-US" dirty="0"/>
              <a:t> </a:t>
            </a:r>
            <a:r>
              <a:rPr lang="en-US" dirty="0" err="1"/>
              <a:t>thể</a:t>
            </a:r>
            <a:r>
              <a:rPr lang="en-US" dirty="0"/>
              <a:t> </a:t>
            </a:r>
            <a:r>
              <a:rPr lang="en-US" dirty="0" err="1"/>
              <a:t>xuất</a:t>
            </a:r>
            <a:r>
              <a:rPr lang="en-US" dirty="0"/>
              <a:t> </a:t>
            </a:r>
            <a:r>
              <a:rPr lang="en-US" dirty="0" err="1"/>
              <a:t>hiện</a:t>
            </a:r>
            <a:r>
              <a:rPr lang="en-US" dirty="0"/>
              <a:t> – </a:t>
            </a:r>
            <a:r>
              <a:rPr lang="en-US" dirty="0" err="1"/>
              <a:t>sẽ</a:t>
            </a:r>
            <a:r>
              <a:rPr lang="en-US" dirty="0"/>
              <a:t> </a:t>
            </a:r>
            <a:r>
              <a:rPr lang="en-US" dirty="0" err="1"/>
              <a:t>định</a:t>
            </a:r>
            <a:r>
              <a:rPr lang="en-US" dirty="0"/>
              <a:t> hình </a:t>
            </a:r>
            <a:r>
              <a:rPr lang="en-US" dirty="0" err="1"/>
              <a:t>thế</a:t>
            </a:r>
            <a:r>
              <a:rPr lang="en-US" dirty="0"/>
              <a:t> </a:t>
            </a:r>
            <a:r>
              <a:rPr lang="en-US" dirty="0" err="1"/>
              <a:t>giới</a:t>
            </a:r>
            <a:r>
              <a:rPr lang="en-US" dirty="0"/>
              <a:t> </a:t>
            </a:r>
            <a:r>
              <a:rPr lang="en-US" dirty="0" err="1"/>
              <a:t>kỹ</a:t>
            </a:r>
            <a:r>
              <a:rPr lang="en-US" dirty="0"/>
              <a:t> </a:t>
            </a:r>
            <a:r>
              <a:rPr lang="en-US" dirty="0" err="1"/>
              <a:t>thuật</a:t>
            </a:r>
            <a:r>
              <a:rPr lang="en-US" dirty="0"/>
              <a:t> số </a:t>
            </a:r>
            <a:r>
              <a:rPr lang="en-US" dirty="0" err="1"/>
              <a:t>và</a:t>
            </a:r>
            <a:r>
              <a:rPr lang="en-US" dirty="0"/>
              <a:t> </a:t>
            </a:r>
            <a:r>
              <a:rPr lang="en-US" dirty="0" err="1"/>
              <a:t>siêu</a:t>
            </a:r>
            <a:r>
              <a:rPr lang="en-US" dirty="0"/>
              <a:t> </a:t>
            </a:r>
            <a:r>
              <a:rPr lang="en-US" dirty="0" err="1"/>
              <a:t>kết</a:t>
            </a:r>
            <a:r>
              <a:rPr lang="en-US" dirty="0"/>
              <a:t> </a:t>
            </a:r>
            <a:r>
              <a:rPr lang="en-US" dirty="0" err="1"/>
              <a:t>nối</a:t>
            </a:r>
            <a:r>
              <a:rPr lang="en-US" dirty="0"/>
              <a:t> </a:t>
            </a:r>
            <a:r>
              <a:rPr lang="en-US" dirty="0" err="1"/>
              <a:t>tương</a:t>
            </a:r>
            <a:r>
              <a:rPr lang="en-US" dirty="0"/>
              <a:t> </a:t>
            </a:r>
            <a:r>
              <a:rPr lang="en-US" dirty="0" err="1"/>
              <a:t>lai</a:t>
            </a:r>
            <a:r>
              <a:rPr lang="en-US" dirty="0"/>
              <a:t> </a:t>
            </a:r>
            <a:r>
              <a:rPr lang="en-US" dirty="0" err="1"/>
              <a:t>của</a:t>
            </a:r>
            <a:r>
              <a:rPr lang="en-US" dirty="0"/>
              <a:t> </a:t>
            </a:r>
            <a:r>
              <a:rPr lang="en-US" dirty="0" err="1"/>
              <a:t>chúng</a:t>
            </a:r>
            <a:r>
              <a:rPr lang="en-US" dirty="0"/>
              <a:t> </a:t>
            </a:r>
            <a:r>
              <a:rPr lang="en-US" dirty="0" smtClean="0"/>
              <a:t>ta</a:t>
            </a:r>
          </a:p>
          <a:p>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14</a:t>
            </a:fld>
            <a:endParaRPr lang="en-US"/>
          </a:p>
        </p:txBody>
      </p:sp>
      <p:sp>
        <p:nvSpPr>
          <p:cNvPr id="4" name="Title 3"/>
          <p:cNvSpPr>
            <a:spLocks noGrp="1"/>
          </p:cNvSpPr>
          <p:nvPr>
            <p:ph type="title"/>
          </p:nvPr>
        </p:nvSpPr>
        <p:spPr/>
        <p:txBody>
          <a:bodyPr/>
          <a:lstStyle/>
          <a:p>
            <a:pPr marL="742950" indent="-742950">
              <a:buFont typeface="+mj-lt"/>
              <a:buAutoNum type="arabicPeriod" startAt="5"/>
            </a:pPr>
            <a:r>
              <a:rPr lang="en-US" dirty="0" smtClean="0"/>
              <a:t>Điểm bung </a:t>
            </a:r>
            <a:r>
              <a:rPr lang="en-US" dirty="0" err="1" smtClean="0"/>
              <a:t>phát</a:t>
            </a:r>
            <a:endParaRPr lang="en-US" dirty="0"/>
          </a:p>
        </p:txBody>
      </p:sp>
      <p:pic>
        <p:nvPicPr>
          <p:cNvPr id="5" name="Picture 4"/>
          <p:cNvPicPr>
            <a:picLocks noChangeAspect="1"/>
          </p:cNvPicPr>
          <p:nvPr/>
        </p:nvPicPr>
        <p:blipFill>
          <a:blip r:embed="rId2"/>
          <a:stretch>
            <a:fillRect/>
          </a:stretch>
        </p:blipFill>
        <p:spPr>
          <a:xfrm>
            <a:off x="2388605" y="3068022"/>
            <a:ext cx="4509699" cy="2889159"/>
          </a:xfrm>
          <a:prstGeom prst="rect">
            <a:avLst/>
          </a:prstGeom>
        </p:spPr>
      </p:pic>
    </p:spTree>
    <p:extLst>
      <p:ext uri="{BB962C8B-B14F-4D97-AF65-F5344CB8AC3E}">
        <p14:creationId xmlns:p14="http://schemas.microsoft.com/office/powerpoint/2010/main" val="365740405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mj-lt"/>
              <a:buAutoNum type="arabicPeriod"/>
            </a:pPr>
            <a:r>
              <a:rPr lang="en-US" dirty="0" err="1" smtClean="0"/>
              <a:t>Kinh</a:t>
            </a:r>
            <a:r>
              <a:rPr lang="en-US" dirty="0" smtClean="0"/>
              <a:t> </a:t>
            </a:r>
            <a:r>
              <a:rPr lang="en-US" dirty="0" err="1" smtClean="0"/>
              <a:t>tế</a:t>
            </a:r>
            <a:endParaRPr lang="en-US" dirty="0" smtClean="0"/>
          </a:p>
          <a:p>
            <a:pPr>
              <a:buFont typeface="+mj-lt"/>
              <a:buAutoNum type="arabicPeriod"/>
            </a:pPr>
            <a:r>
              <a:rPr lang="en-US" dirty="0" err="1" smtClean="0"/>
              <a:t>Doanh</a:t>
            </a:r>
            <a:r>
              <a:rPr lang="en-US" dirty="0" smtClean="0"/>
              <a:t> </a:t>
            </a:r>
            <a:r>
              <a:rPr lang="en-US" dirty="0" err="1" smtClean="0"/>
              <a:t>nghiệp</a:t>
            </a:r>
            <a:endParaRPr lang="en-US" dirty="0" smtClean="0"/>
          </a:p>
          <a:p>
            <a:pPr>
              <a:buFont typeface="+mj-lt"/>
              <a:buAutoNum type="arabicPeriod"/>
            </a:pPr>
            <a:r>
              <a:rPr lang="en-US" dirty="0" err="1" smtClean="0"/>
              <a:t>Quốc</a:t>
            </a:r>
            <a:r>
              <a:rPr lang="en-US" dirty="0" smtClean="0"/>
              <a:t> </a:t>
            </a:r>
            <a:r>
              <a:rPr lang="en-US" dirty="0" err="1" smtClean="0"/>
              <a:t>gia</a:t>
            </a:r>
            <a:r>
              <a:rPr lang="en-US" dirty="0" smtClean="0"/>
              <a:t> </a:t>
            </a:r>
            <a:r>
              <a:rPr lang="en-US" dirty="0" err="1" smtClean="0"/>
              <a:t>và</a:t>
            </a:r>
            <a:r>
              <a:rPr lang="en-US" dirty="0" smtClean="0"/>
              <a:t> </a:t>
            </a:r>
            <a:r>
              <a:rPr lang="en-US" dirty="0" err="1" smtClean="0"/>
              <a:t>toàn</a:t>
            </a:r>
            <a:r>
              <a:rPr lang="en-US" dirty="0" smtClean="0"/>
              <a:t> </a:t>
            </a:r>
            <a:r>
              <a:rPr lang="en-US" dirty="0" err="1" smtClean="0"/>
              <a:t>cầu</a:t>
            </a:r>
            <a:endParaRPr lang="en-US" dirty="0" smtClean="0"/>
          </a:p>
          <a:p>
            <a:pPr>
              <a:buFont typeface="+mj-lt"/>
              <a:buAutoNum type="arabicPeriod"/>
            </a:pPr>
            <a:r>
              <a:rPr lang="en-US" dirty="0" err="1" smtClean="0"/>
              <a:t>Môi</a:t>
            </a:r>
            <a:r>
              <a:rPr lang="en-US" dirty="0" smtClean="0"/>
              <a:t> </a:t>
            </a:r>
            <a:r>
              <a:rPr lang="en-US" dirty="0" err="1" smtClean="0"/>
              <a:t>trường</a:t>
            </a:r>
            <a:endParaRPr lang="en-US" dirty="0" smtClean="0"/>
          </a:p>
          <a:p>
            <a:pPr>
              <a:buFont typeface="+mj-lt"/>
              <a:buAutoNum type="arabicPeriod"/>
            </a:pPr>
            <a:r>
              <a:rPr lang="en-US" dirty="0" err="1" smtClean="0"/>
              <a:t>Cá</a:t>
            </a:r>
            <a:r>
              <a:rPr lang="en-US" dirty="0" smtClean="0"/>
              <a:t> </a:t>
            </a:r>
            <a:r>
              <a:rPr lang="en-US" dirty="0" err="1" smtClean="0"/>
              <a:t>nhân</a:t>
            </a:r>
            <a:endParaRPr lang="en-US" dirty="0" smtClean="0"/>
          </a:p>
          <a:p>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15</a:t>
            </a:fld>
            <a:endParaRPr lang="en-US"/>
          </a:p>
        </p:txBody>
      </p:sp>
      <p:sp>
        <p:nvSpPr>
          <p:cNvPr id="4" name="Title 3"/>
          <p:cNvSpPr>
            <a:spLocks noGrp="1"/>
          </p:cNvSpPr>
          <p:nvPr>
            <p:ph type="title"/>
          </p:nvPr>
        </p:nvSpPr>
        <p:spPr/>
        <p:txBody>
          <a:bodyPr/>
          <a:lstStyle/>
          <a:p>
            <a:pPr marL="857250" indent="-857250">
              <a:buFont typeface="+mj-lt"/>
              <a:buAutoNum type="romanUcPeriod" startAt="3"/>
            </a:pPr>
            <a:r>
              <a:rPr lang="en-US" dirty="0" err="1" smtClean="0"/>
              <a:t>Tác</a:t>
            </a:r>
            <a:r>
              <a:rPr lang="en-US" dirty="0" smtClean="0"/>
              <a:t> </a:t>
            </a:r>
            <a:r>
              <a:rPr lang="en-US" dirty="0" err="1" smtClean="0"/>
              <a:t>động</a:t>
            </a:r>
            <a:r>
              <a:rPr lang="en-US" dirty="0" smtClean="0"/>
              <a:t/>
            </a:r>
            <a:br>
              <a:rPr lang="en-US" dirty="0" smtClean="0"/>
            </a:br>
            <a:endParaRPr lang="en-US" dirty="0"/>
          </a:p>
        </p:txBody>
      </p:sp>
    </p:spTree>
    <p:extLst>
      <p:ext uri="{BB962C8B-B14F-4D97-AF65-F5344CB8AC3E}">
        <p14:creationId xmlns:p14="http://schemas.microsoft.com/office/powerpoint/2010/main" val="58828493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Font typeface="Wingdings" panose="05000000000000000000" pitchFamily="2" charset="2"/>
              <a:buChar char="Ø"/>
            </a:pPr>
            <a:r>
              <a:rPr lang="en-US" dirty="0" smtClean="0"/>
              <a:t>G</a:t>
            </a:r>
            <a:r>
              <a:rPr lang="vi-VN" dirty="0" smtClean="0"/>
              <a:t>iúp </a:t>
            </a:r>
            <a:r>
              <a:rPr lang="vi-VN" dirty="0"/>
              <a:t>tăng cường sức mạnh quản lý, chỉ đạo, giám sát và điều tiết nền kinh </a:t>
            </a:r>
            <a:r>
              <a:rPr lang="vi-VN" dirty="0" smtClean="0"/>
              <a:t>tế</a:t>
            </a:r>
            <a:r>
              <a:rPr lang="en-US" dirty="0" smtClean="0"/>
              <a:t> </a:t>
            </a:r>
          </a:p>
          <a:p>
            <a:pPr>
              <a:buFont typeface="Wingdings" panose="05000000000000000000" pitchFamily="2" charset="2"/>
              <a:buChar char="Ø"/>
            </a:pPr>
            <a:r>
              <a:rPr lang="en-US" dirty="0" smtClean="0"/>
              <a:t>T</a:t>
            </a:r>
            <a:r>
              <a:rPr lang="vi-VN" dirty="0" smtClean="0"/>
              <a:t>ăng </a:t>
            </a:r>
            <a:r>
              <a:rPr lang="vi-VN" dirty="0"/>
              <a:t>cường sự minh bạch và thúc đẩy nhanh hội nhập</a:t>
            </a:r>
            <a:endParaRPr lang="en-US" dirty="0"/>
          </a:p>
          <a:p>
            <a:pPr>
              <a:buFont typeface="Wingdings" panose="05000000000000000000" pitchFamily="2" charset="2"/>
              <a:buChar char="Ø"/>
            </a:pPr>
            <a:r>
              <a:rPr lang="vi-VN" dirty="0" smtClean="0"/>
              <a:t>Cơ </a:t>
            </a:r>
            <a:r>
              <a:rPr lang="vi-VN" dirty="0"/>
              <a:t>hội để bứt </a:t>
            </a:r>
            <a:r>
              <a:rPr lang="vi-VN" dirty="0" smtClean="0"/>
              <a:t>phá</a:t>
            </a:r>
            <a:endParaRPr lang="en-US" dirty="0" smtClean="0"/>
          </a:p>
          <a:p>
            <a:pPr>
              <a:buFont typeface="Wingdings" panose="05000000000000000000" pitchFamily="2" charset="2"/>
              <a:buChar char="Ø"/>
            </a:pPr>
            <a:r>
              <a:rPr lang="en-US" dirty="0" err="1"/>
              <a:t>Thách</a:t>
            </a:r>
            <a:r>
              <a:rPr lang="en-US" dirty="0"/>
              <a:t> </a:t>
            </a:r>
            <a:r>
              <a:rPr lang="en-US" dirty="0" err="1"/>
              <a:t>thức</a:t>
            </a:r>
            <a:r>
              <a:rPr lang="en-US" dirty="0"/>
              <a:t> làm </a:t>
            </a:r>
            <a:r>
              <a:rPr lang="en-US" dirty="0" err="1"/>
              <a:t>chủ</a:t>
            </a:r>
            <a:r>
              <a:rPr lang="en-US" dirty="0"/>
              <a:t> </a:t>
            </a:r>
            <a:r>
              <a:rPr lang="en-US" dirty="0" err="1"/>
              <a:t>công</a:t>
            </a:r>
            <a:r>
              <a:rPr lang="en-US" dirty="0"/>
              <a:t> </a:t>
            </a:r>
            <a:r>
              <a:rPr lang="en-US" dirty="0" err="1" smtClean="0"/>
              <a:t>nghệ</a:t>
            </a:r>
            <a:endParaRPr lang="en-US" dirty="0" smtClean="0"/>
          </a:p>
          <a:p>
            <a:pPr>
              <a:buFont typeface="Wingdings" panose="05000000000000000000" pitchFamily="2" charset="2"/>
              <a:buChar char="Ø"/>
            </a:pPr>
            <a:r>
              <a:rPr lang="en-US" dirty="0"/>
              <a:t>L</a:t>
            </a:r>
            <a:r>
              <a:rPr lang="en-US" dirty="0" smtClean="0"/>
              <a:t>ao </a:t>
            </a:r>
            <a:r>
              <a:rPr lang="en-US" dirty="0" err="1" smtClean="0"/>
              <a:t>đông</a:t>
            </a:r>
            <a:r>
              <a:rPr lang="en-US" dirty="0" smtClean="0"/>
              <a:t>:</a:t>
            </a:r>
          </a:p>
          <a:p>
            <a:pPr>
              <a:buFont typeface="Wingdings" panose="05000000000000000000" pitchFamily="2" charset="2"/>
              <a:buChar char="§"/>
            </a:pPr>
            <a:r>
              <a:rPr lang="en-US" b="1" dirty="0" err="1"/>
              <a:t>Tích</a:t>
            </a:r>
            <a:r>
              <a:rPr lang="en-US" b="1" dirty="0"/>
              <a:t> </a:t>
            </a:r>
            <a:r>
              <a:rPr lang="en-US" b="1" dirty="0" err="1"/>
              <a:t>cực</a:t>
            </a:r>
            <a:r>
              <a:rPr lang="en-US" dirty="0"/>
              <a:t>: </a:t>
            </a:r>
            <a:endParaRPr lang="en-US" dirty="0" smtClean="0"/>
          </a:p>
          <a:p>
            <a:pPr>
              <a:buFont typeface="Courier New" panose="02070309020205020404" pitchFamily="49" charset="0"/>
              <a:buChar char="o"/>
            </a:pP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lao</a:t>
            </a:r>
            <a:r>
              <a:rPr lang="en-US" dirty="0" smtClean="0"/>
              <a:t> </a:t>
            </a:r>
            <a:r>
              <a:rPr lang="en-US" dirty="0" err="1" smtClean="0"/>
              <a:t>động</a:t>
            </a:r>
            <a:r>
              <a:rPr lang="en-US" dirty="0" smtClean="0"/>
              <a:t> có tay </a:t>
            </a:r>
            <a:r>
              <a:rPr lang="en-US" dirty="0" err="1" smtClean="0"/>
              <a:t>nghề</a:t>
            </a:r>
            <a:r>
              <a:rPr lang="en-US" dirty="0" smtClean="0"/>
              <a:t> được </a:t>
            </a:r>
            <a:r>
              <a:rPr lang="en-US" dirty="0" err="1" smtClean="0"/>
              <a:t>tăng</a:t>
            </a:r>
            <a:r>
              <a:rPr lang="en-US" dirty="0" smtClean="0"/>
              <a:t> </a:t>
            </a:r>
            <a:r>
              <a:rPr lang="en-US" dirty="0" err="1" smtClean="0"/>
              <a:t>cao</a:t>
            </a:r>
            <a:endParaRPr lang="en-US" dirty="0" smtClean="0"/>
          </a:p>
          <a:p>
            <a:pPr>
              <a:buFont typeface="Wingdings" panose="05000000000000000000" pitchFamily="2" charset="2"/>
              <a:buChar char="§"/>
            </a:pPr>
            <a:r>
              <a:rPr lang="en-US" b="1" dirty="0" err="1" smtClean="0"/>
              <a:t>Tiêu</a:t>
            </a:r>
            <a:r>
              <a:rPr lang="en-US" b="1" dirty="0" smtClean="0"/>
              <a:t> </a:t>
            </a:r>
            <a:r>
              <a:rPr lang="en-US" b="1" dirty="0" err="1" smtClean="0"/>
              <a:t>cực</a:t>
            </a:r>
            <a:r>
              <a:rPr lang="en-US" dirty="0" smtClean="0"/>
              <a:t>:</a:t>
            </a:r>
          </a:p>
          <a:p>
            <a:pPr>
              <a:buFont typeface="Courier New" panose="02070309020205020404" pitchFamily="49" charset="0"/>
              <a:buChar char="o"/>
            </a:pPr>
            <a:r>
              <a:rPr lang="en-US" dirty="0" smtClean="0"/>
              <a:t>	P</a:t>
            </a:r>
            <a:r>
              <a:rPr lang="vi-VN" dirty="0" smtClean="0"/>
              <a:t>há </a:t>
            </a:r>
            <a:r>
              <a:rPr lang="vi-VN" dirty="0"/>
              <a:t>vỡ sự cân bằng của thị trường lao </a:t>
            </a:r>
            <a:r>
              <a:rPr lang="vi-VN" dirty="0" smtClean="0"/>
              <a:t>động</a:t>
            </a:r>
            <a:endParaRPr lang="en-US" dirty="0" smtClean="0"/>
          </a:p>
          <a:p>
            <a:pPr>
              <a:buFont typeface="Courier New" panose="02070309020205020404" pitchFamily="49" charset="0"/>
              <a:buChar char="o"/>
            </a:pPr>
            <a:r>
              <a:rPr lang="en-US" dirty="0" smtClean="0"/>
              <a:t>	S</a:t>
            </a:r>
            <a:r>
              <a:rPr lang="vi-VN" dirty="0" smtClean="0"/>
              <a:t>ố lượng lao động dư thừa sẽ tăng lên</a:t>
            </a:r>
            <a:endParaRPr lang="en-US" dirty="0" smtClean="0"/>
          </a:p>
          <a:p>
            <a:pPr>
              <a:buFont typeface="Courier New" panose="02070309020205020404" pitchFamily="49" charset="0"/>
              <a:buChar char="o"/>
            </a:pPr>
            <a:r>
              <a:rPr lang="en-US" dirty="0" smtClean="0"/>
              <a:t>	T</a:t>
            </a:r>
            <a:r>
              <a:rPr lang="vi-VN" dirty="0" smtClean="0"/>
              <a:t>riệt </a:t>
            </a:r>
            <a:r>
              <a:rPr lang="vi-VN" dirty="0"/>
              <a:t>tiêu dần lao động giản đơn</a:t>
            </a:r>
            <a:endParaRPr lang="en-US" dirty="0" smtClean="0"/>
          </a:p>
          <a:p>
            <a:pPr>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16</a:t>
            </a:fld>
            <a:endParaRPr lang="en-US" dirty="0"/>
          </a:p>
        </p:txBody>
      </p:sp>
      <p:sp>
        <p:nvSpPr>
          <p:cNvPr id="4" name="Title 3"/>
          <p:cNvSpPr>
            <a:spLocks noGrp="1"/>
          </p:cNvSpPr>
          <p:nvPr>
            <p:ph type="title"/>
          </p:nvPr>
        </p:nvSpPr>
        <p:spPr/>
        <p:txBody>
          <a:bodyPr/>
          <a:lstStyle/>
          <a:p>
            <a:pPr marL="857250" indent="-857250">
              <a:buFont typeface="+mj-lt"/>
              <a:buAutoNum type="romanUcPeriod"/>
            </a:pPr>
            <a:r>
              <a:rPr lang="en-US" dirty="0" err="1" smtClean="0"/>
              <a:t>Kinh</a:t>
            </a:r>
            <a:r>
              <a:rPr lang="en-US" dirty="0" smtClean="0"/>
              <a:t> </a:t>
            </a:r>
            <a:r>
              <a:rPr lang="en-US" dirty="0" err="1" smtClean="0"/>
              <a:t>tế</a:t>
            </a:r>
            <a:endParaRPr lang="en-US" dirty="0"/>
          </a:p>
        </p:txBody>
      </p:sp>
    </p:spTree>
    <p:extLst>
      <p:ext uri="{BB962C8B-B14F-4D97-AF65-F5344CB8AC3E}">
        <p14:creationId xmlns:p14="http://schemas.microsoft.com/office/powerpoint/2010/main" val="23798743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7" dur="500"/>
                                        <p:tgtEl>
                                          <p:spTgt spid="2">
                                            <p:txEl>
                                              <p:pRg st="4" end="4"/>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randombar(horizontal)">
                                      <p:cBhvr>
                                        <p:cTn id="30" dur="500"/>
                                        <p:tgtEl>
                                          <p:spTgt spid="2">
                                            <p:txEl>
                                              <p:pRg st="5" end="5"/>
                                            </p:tx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3" dur="500"/>
                                        <p:tgtEl>
                                          <p:spTgt spid="2">
                                            <p:txEl>
                                              <p:pRg st="6" end="6"/>
                                            </p:tx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6" dur="500"/>
                                        <p:tgtEl>
                                          <p:spTgt spid="2">
                                            <p:txEl>
                                              <p:pRg st="7" end="7"/>
                                            </p:tx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randombar(horizontal)">
                                      <p:cBhvr>
                                        <p:cTn id="39" dur="500"/>
                                        <p:tgtEl>
                                          <p:spTgt spid="2">
                                            <p:txEl>
                                              <p:pRg st="8" end="8"/>
                                            </p:txEl>
                                          </p:spTgt>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randombar(horizontal)">
                                      <p:cBhvr>
                                        <p:cTn id="42" dur="500"/>
                                        <p:tgtEl>
                                          <p:spTgt spid="2">
                                            <p:txEl>
                                              <p:pRg st="9" end="9"/>
                                            </p:txEl>
                                          </p:spTgt>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randombar(horizontal)">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v"/>
            </a:pPr>
            <a:r>
              <a:rPr lang="en-US" dirty="0" err="1" smtClean="0"/>
              <a:t>Tích</a:t>
            </a:r>
            <a:r>
              <a:rPr lang="en-US" dirty="0" smtClean="0"/>
              <a:t> </a:t>
            </a:r>
            <a:r>
              <a:rPr lang="en-US" dirty="0" err="1" smtClean="0"/>
              <a:t>cực</a:t>
            </a:r>
            <a:r>
              <a:rPr lang="en-US" dirty="0" smtClean="0"/>
              <a:t>:</a:t>
            </a:r>
          </a:p>
          <a:p>
            <a:pPr>
              <a:buFont typeface="Wingdings" panose="05000000000000000000" pitchFamily="2" charset="2"/>
              <a:buChar char="Ø"/>
            </a:pPr>
            <a:r>
              <a:rPr lang="vi-VN" dirty="0" smtClean="0"/>
              <a:t>giảm </a:t>
            </a:r>
            <a:r>
              <a:rPr lang="vi-VN" dirty="0"/>
              <a:t>được nhiều chi phí hoạt động và sản </a:t>
            </a:r>
            <a:r>
              <a:rPr lang="vi-VN" dirty="0" smtClean="0"/>
              <a:t>xuất</a:t>
            </a:r>
            <a:endParaRPr lang="en-US" dirty="0" smtClean="0"/>
          </a:p>
          <a:p>
            <a:pPr>
              <a:buFont typeface="Wingdings" panose="05000000000000000000" pitchFamily="2" charset="2"/>
              <a:buChar char="Ø"/>
            </a:pPr>
            <a:r>
              <a:rPr lang="en-US" dirty="0" err="1"/>
              <a:t>giảm</a:t>
            </a:r>
            <a:r>
              <a:rPr lang="en-US" dirty="0"/>
              <a:t> giá </a:t>
            </a:r>
            <a:r>
              <a:rPr lang="en-US" dirty="0" err="1"/>
              <a:t>thành</a:t>
            </a:r>
            <a:r>
              <a:rPr lang="en-US" dirty="0"/>
              <a:t> </a:t>
            </a:r>
            <a:r>
              <a:rPr lang="en-US" dirty="0" err="1"/>
              <a:t>sản</a:t>
            </a:r>
            <a:r>
              <a:rPr lang="en-US" dirty="0"/>
              <a:t> </a:t>
            </a:r>
            <a:r>
              <a:rPr lang="en-US" dirty="0" err="1" smtClean="0"/>
              <a:t>phẩm</a:t>
            </a:r>
            <a:endParaRPr lang="en-US" dirty="0" smtClean="0"/>
          </a:p>
          <a:p>
            <a:pPr>
              <a:buFont typeface="Wingdings" panose="05000000000000000000" pitchFamily="2" charset="2"/>
              <a:buChar char="Ø"/>
            </a:pPr>
            <a:r>
              <a:rPr lang="en-US" dirty="0" err="1"/>
              <a:t>giảm</a:t>
            </a:r>
            <a:r>
              <a:rPr lang="en-US" dirty="0"/>
              <a:t> </a:t>
            </a:r>
            <a:r>
              <a:rPr lang="en-US" dirty="0" err="1"/>
              <a:t>thiểu</a:t>
            </a:r>
            <a:r>
              <a:rPr lang="en-US" dirty="0"/>
              <a:t> </a:t>
            </a:r>
            <a:r>
              <a:rPr lang="en-US" dirty="0" err="1"/>
              <a:t>tổn</a:t>
            </a:r>
            <a:r>
              <a:rPr lang="en-US" dirty="0"/>
              <a:t> </a:t>
            </a:r>
            <a:r>
              <a:rPr lang="en-US" dirty="0" err="1"/>
              <a:t>thất</a:t>
            </a:r>
            <a:r>
              <a:rPr lang="en-US" dirty="0"/>
              <a:t> trong </a:t>
            </a:r>
            <a:r>
              <a:rPr lang="en-US" dirty="0" err="1"/>
              <a:t>quá</a:t>
            </a:r>
            <a:r>
              <a:rPr lang="en-US" dirty="0"/>
              <a:t> </a:t>
            </a:r>
            <a:r>
              <a:rPr lang="en-US" dirty="0" err="1"/>
              <a:t>trình</a:t>
            </a:r>
            <a:r>
              <a:rPr lang="en-US" dirty="0"/>
              <a:t> </a:t>
            </a:r>
            <a:r>
              <a:rPr lang="en-US" dirty="0" err="1"/>
              <a:t>sản</a:t>
            </a:r>
            <a:r>
              <a:rPr lang="en-US" dirty="0"/>
              <a:t> </a:t>
            </a:r>
            <a:r>
              <a:rPr lang="en-US" dirty="0" err="1" smtClean="0"/>
              <a:t>xuất</a:t>
            </a:r>
            <a:endParaRPr lang="en-US" dirty="0" smtClean="0"/>
          </a:p>
          <a:p>
            <a:pPr>
              <a:buFont typeface="Wingdings" panose="05000000000000000000" pitchFamily="2" charset="2"/>
              <a:buChar char="v"/>
            </a:pPr>
            <a:r>
              <a:rPr lang="en-US" dirty="0" err="1" smtClean="0"/>
              <a:t>Tiêu</a:t>
            </a:r>
            <a:r>
              <a:rPr lang="en-US" dirty="0" smtClean="0"/>
              <a:t> </a:t>
            </a:r>
            <a:r>
              <a:rPr lang="en-US" dirty="0" err="1" smtClean="0"/>
              <a:t>cực</a:t>
            </a:r>
            <a:r>
              <a:rPr lang="en-US" dirty="0" smtClean="0"/>
              <a:t>:</a:t>
            </a:r>
          </a:p>
          <a:p>
            <a:pPr>
              <a:buFont typeface="Wingdings" panose="05000000000000000000" pitchFamily="2" charset="2"/>
              <a:buChar char="Ø"/>
            </a:pPr>
            <a:r>
              <a:rPr lang="en-US" dirty="0" err="1" smtClean="0"/>
              <a:t>Khó</a:t>
            </a:r>
            <a:r>
              <a:rPr lang="en-US" dirty="0" smtClean="0"/>
              <a:t> trong </a:t>
            </a:r>
            <a:r>
              <a:rPr lang="en-US" dirty="0" err="1" smtClean="0"/>
              <a:t>việc</a:t>
            </a:r>
            <a:r>
              <a:rPr lang="en-US" dirty="0" smtClean="0"/>
              <a:t> </a:t>
            </a:r>
            <a:r>
              <a:rPr lang="vi-VN" dirty="0" smtClean="0"/>
              <a:t>tuyển </a:t>
            </a:r>
            <a:r>
              <a:rPr lang="vi-VN" dirty="0"/>
              <a:t>dụng người cũng như quản lý các công nghệ này một cách toàn </a:t>
            </a:r>
            <a:r>
              <a:rPr lang="vi-VN" dirty="0" smtClean="0"/>
              <a:t>diện</a:t>
            </a:r>
            <a:endParaRPr lang="en-US" dirty="0" smtClean="0"/>
          </a:p>
          <a:p>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17</a:t>
            </a:fld>
            <a:endParaRPr lang="en-US"/>
          </a:p>
        </p:txBody>
      </p:sp>
      <p:sp>
        <p:nvSpPr>
          <p:cNvPr id="4" name="Title 3"/>
          <p:cNvSpPr>
            <a:spLocks noGrp="1"/>
          </p:cNvSpPr>
          <p:nvPr>
            <p:ph type="title"/>
          </p:nvPr>
        </p:nvSpPr>
        <p:spPr/>
        <p:txBody>
          <a:bodyPr/>
          <a:lstStyle/>
          <a:p>
            <a:pPr marL="742950" indent="-742950">
              <a:buFont typeface="+mj-lt"/>
              <a:buAutoNum type="arabicPeriod" startAt="2"/>
            </a:pPr>
            <a:r>
              <a:rPr lang="en-US" dirty="0" err="1" smtClean="0"/>
              <a:t>Doanh</a:t>
            </a:r>
            <a:r>
              <a:rPr lang="en-US" dirty="0" smtClean="0"/>
              <a:t> </a:t>
            </a:r>
            <a:r>
              <a:rPr lang="en-US" dirty="0" err="1" smtClean="0"/>
              <a:t>nghiệp</a:t>
            </a:r>
            <a:r>
              <a:rPr lang="en-US" dirty="0" smtClean="0"/>
              <a:t>:</a:t>
            </a:r>
            <a:endParaRPr lang="en-US" dirty="0"/>
          </a:p>
        </p:txBody>
      </p:sp>
    </p:spTree>
    <p:extLst>
      <p:ext uri="{BB962C8B-B14F-4D97-AF65-F5344CB8AC3E}">
        <p14:creationId xmlns:p14="http://schemas.microsoft.com/office/powerpoint/2010/main" val="259658752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3" dur="500"/>
                                        <p:tgtEl>
                                          <p:spTgt spid="2">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1" dur="500"/>
                                        <p:tgtEl>
                                          <p:spTgt spid="2">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v"/>
            </a:pPr>
            <a:r>
              <a:rPr lang="en-US" dirty="0" err="1" smtClean="0"/>
              <a:t>Tích</a:t>
            </a:r>
            <a:r>
              <a:rPr lang="en-US" dirty="0" smtClean="0"/>
              <a:t> </a:t>
            </a:r>
            <a:r>
              <a:rPr lang="en-US" dirty="0" err="1" smtClean="0"/>
              <a:t>cực</a:t>
            </a:r>
            <a:r>
              <a:rPr lang="en-US" dirty="0" smtClean="0"/>
              <a:t>:</a:t>
            </a:r>
          </a:p>
          <a:p>
            <a:pPr>
              <a:buFont typeface="Wingdings" panose="05000000000000000000" pitchFamily="2" charset="2"/>
              <a:buChar char="Ø"/>
            </a:pPr>
            <a:r>
              <a:rPr lang="en-US" dirty="0" err="1" smtClean="0"/>
              <a:t>Việc</a:t>
            </a:r>
            <a:r>
              <a:rPr lang="en-US" dirty="0" smtClean="0"/>
              <a:t> </a:t>
            </a:r>
            <a:r>
              <a:rPr lang="en-US" dirty="0" err="1" smtClean="0"/>
              <a:t>sử</a:t>
            </a:r>
            <a:r>
              <a:rPr lang="en-US" dirty="0" smtClean="0"/>
              <a:t> </a:t>
            </a:r>
            <a:r>
              <a:rPr lang="en-US" dirty="0" err="1"/>
              <a:t>dụng</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kỹ</a:t>
            </a:r>
            <a:r>
              <a:rPr lang="en-US" dirty="0"/>
              <a:t> </a:t>
            </a:r>
            <a:r>
              <a:rPr lang="en-US" dirty="0" err="1"/>
              <a:t>thuật</a:t>
            </a:r>
            <a:r>
              <a:rPr lang="en-US" dirty="0"/>
              <a:t> số để </a:t>
            </a:r>
            <a:r>
              <a:rPr lang="en-US" dirty="0" err="1"/>
              <a:t>điều</a:t>
            </a:r>
            <a:r>
              <a:rPr lang="en-US" dirty="0"/>
              <a:t> </a:t>
            </a:r>
            <a:r>
              <a:rPr lang="en-US" dirty="0" err="1"/>
              <a:t>hành</a:t>
            </a:r>
            <a:r>
              <a:rPr lang="en-US" dirty="0"/>
              <a:t> </a:t>
            </a:r>
            <a:r>
              <a:rPr lang="en-US" dirty="0" err="1"/>
              <a:t>tốt</a:t>
            </a:r>
            <a:r>
              <a:rPr lang="en-US" dirty="0"/>
              <a:t> </a:t>
            </a:r>
            <a:r>
              <a:rPr lang="en-US" dirty="0" err="1" smtClean="0"/>
              <a:t>hơn</a:t>
            </a:r>
            <a:endParaRPr lang="en-US" dirty="0" smtClean="0"/>
          </a:p>
          <a:p>
            <a:pPr>
              <a:buFont typeface="Wingdings" panose="05000000000000000000" pitchFamily="2" charset="2"/>
              <a:buChar char="Ø"/>
            </a:pPr>
            <a:r>
              <a:rPr lang="en-US" dirty="0"/>
              <a:t>C</a:t>
            </a:r>
            <a:r>
              <a:rPr lang="vi-VN" dirty="0" smtClean="0"/>
              <a:t>ho </a:t>
            </a:r>
            <a:r>
              <a:rPr lang="vi-VN" dirty="0"/>
              <a:t>phép người dân được tham gia rộng rãi hơn vào các hoạt động của các cơ quan này</a:t>
            </a:r>
            <a:endParaRPr lang="en-US" dirty="0" smtClean="0"/>
          </a:p>
          <a:p>
            <a:pPr>
              <a:buFont typeface="Wingdings" panose="05000000000000000000" pitchFamily="2" charset="2"/>
              <a:buChar char="v"/>
            </a:pPr>
            <a:r>
              <a:rPr lang="en-US" dirty="0" err="1" smtClean="0"/>
              <a:t>Tiêu</a:t>
            </a:r>
            <a:r>
              <a:rPr lang="en-US" dirty="0" smtClean="0"/>
              <a:t> </a:t>
            </a:r>
            <a:r>
              <a:rPr lang="en-US" dirty="0" err="1" smtClean="0"/>
              <a:t>cực</a:t>
            </a:r>
            <a:r>
              <a:rPr lang="en-US" dirty="0" smtClean="0"/>
              <a:t>:</a:t>
            </a:r>
          </a:p>
          <a:p>
            <a:pPr>
              <a:buFont typeface="Wingdings" panose="05000000000000000000" pitchFamily="2" charset="2"/>
              <a:buChar char="Ø"/>
            </a:pPr>
            <a:r>
              <a:rPr lang="vi-VN" dirty="0"/>
              <a:t> </a:t>
            </a:r>
            <a:r>
              <a:rPr lang="en-US" dirty="0" smtClean="0"/>
              <a:t>S</a:t>
            </a:r>
            <a:r>
              <a:rPr lang="vi-VN" dirty="0" smtClean="0"/>
              <a:t>ẽ </a:t>
            </a:r>
            <a:r>
              <a:rPr lang="vi-VN" dirty="0"/>
              <a:t>ảnh hưởng sâu sắc tới vấn đề an ninh quốc </a:t>
            </a:r>
            <a:r>
              <a:rPr lang="vi-VN" dirty="0" smtClean="0"/>
              <a:t>gia</a:t>
            </a:r>
            <a:endParaRPr lang="en-US" dirty="0" smtClean="0"/>
          </a:p>
          <a:p>
            <a:pPr>
              <a:buFont typeface="Wingdings" panose="05000000000000000000" pitchFamily="2" charset="2"/>
              <a:buChar char="Ø"/>
            </a:pPr>
            <a:r>
              <a:rPr lang="en-US" dirty="0"/>
              <a:t>T</a:t>
            </a:r>
            <a:r>
              <a:rPr lang="vi-VN" dirty="0"/>
              <a:t>ạo sức ép lên các cơ quan công quyền bởi kỷ nguyên số với các công nghệ mới</a:t>
            </a:r>
            <a:endParaRPr lang="en-US" dirty="0"/>
          </a:p>
          <a:p>
            <a:pPr>
              <a:buFont typeface="Wingdings" panose="05000000000000000000" pitchFamily="2" charset="2"/>
              <a:buChar char="Ø"/>
            </a:pPr>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18</a:t>
            </a:fld>
            <a:endParaRPr lang="en-US"/>
          </a:p>
        </p:txBody>
      </p:sp>
      <p:sp>
        <p:nvSpPr>
          <p:cNvPr id="4" name="Title 3"/>
          <p:cNvSpPr>
            <a:spLocks noGrp="1"/>
          </p:cNvSpPr>
          <p:nvPr>
            <p:ph type="title"/>
          </p:nvPr>
        </p:nvSpPr>
        <p:spPr/>
        <p:txBody>
          <a:bodyPr/>
          <a:lstStyle/>
          <a:p>
            <a:pPr marL="742950" indent="-742950">
              <a:buFont typeface="+mj-lt"/>
              <a:buAutoNum type="arabicPeriod" startAt="3"/>
            </a:pPr>
            <a:r>
              <a:rPr lang="en-US" dirty="0" err="1" smtClean="0"/>
              <a:t>Toàn</a:t>
            </a:r>
            <a:r>
              <a:rPr lang="en-US" dirty="0" smtClean="0"/>
              <a:t> </a:t>
            </a:r>
            <a:r>
              <a:rPr lang="en-US" dirty="0" err="1" smtClean="0"/>
              <a:t>cầu</a:t>
            </a:r>
            <a:r>
              <a:rPr lang="en-US" dirty="0" smtClean="0"/>
              <a:t> </a:t>
            </a:r>
            <a:r>
              <a:rPr lang="en-US" dirty="0" err="1" smtClean="0"/>
              <a:t>và</a:t>
            </a:r>
            <a:r>
              <a:rPr lang="en-US" dirty="0" smtClean="0"/>
              <a:t> </a:t>
            </a:r>
            <a:r>
              <a:rPr lang="en-US" dirty="0" err="1" smtClean="0"/>
              <a:t>quốc</a:t>
            </a:r>
            <a:r>
              <a:rPr lang="en-US" dirty="0" smtClean="0"/>
              <a:t> </a:t>
            </a:r>
            <a:r>
              <a:rPr lang="en-US" dirty="0" err="1" smtClean="0"/>
              <a:t>gia</a:t>
            </a:r>
            <a:r>
              <a:rPr lang="en-US" dirty="0" smtClean="0"/>
              <a:t/>
            </a:r>
            <a:br>
              <a:rPr lang="en-US" dirty="0" smtClean="0"/>
            </a:br>
            <a:endParaRPr lang="en-US" dirty="0"/>
          </a:p>
        </p:txBody>
      </p:sp>
    </p:spTree>
    <p:extLst>
      <p:ext uri="{BB962C8B-B14F-4D97-AF65-F5344CB8AC3E}">
        <p14:creationId xmlns:p14="http://schemas.microsoft.com/office/powerpoint/2010/main" val="318693637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8" dur="500"/>
                                        <p:tgtEl>
                                          <p:spTgt spid="2">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1" dur="500"/>
                                        <p:tgtEl>
                                          <p:spTgt spid="2">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v"/>
            </a:pPr>
            <a:r>
              <a:rPr lang="en-US" dirty="0" err="1" smtClean="0"/>
              <a:t>Tích</a:t>
            </a:r>
            <a:r>
              <a:rPr lang="en-US" dirty="0" smtClean="0"/>
              <a:t> </a:t>
            </a:r>
            <a:r>
              <a:rPr lang="en-US" dirty="0" err="1" smtClean="0"/>
              <a:t>cực</a:t>
            </a:r>
            <a:r>
              <a:rPr lang="en-US" dirty="0" smtClean="0"/>
              <a:t>:</a:t>
            </a:r>
          </a:p>
          <a:p>
            <a:pPr>
              <a:buFont typeface="Wingdings" panose="05000000000000000000" pitchFamily="2" charset="2"/>
              <a:buChar char="Ø"/>
            </a:pPr>
            <a:r>
              <a:rPr lang="en-US" dirty="0" smtClean="0"/>
              <a:t>T</a:t>
            </a:r>
            <a:r>
              <a:rPr lang="vi-VN" dirty="0" smtClean="0"/>
              <a:t>iết </a:t>
            </a:r>
            <a:r>
              <a:rPr lang="vi-VN" dirty="0"/>
              <a:t>kiệm năng lượng, nguyên vật liệu thân thiện với môi </a:t>
            </a:r>
            <a:r>
              <a:rPr lang="vi-VN" dirty="0" smtClean="0"/>
              <a:t>trường</a:t>
            </a:r>
            <a:endParaRPr lang="en-US" dirty="0" smtClean="0"/>
          </a:p>
          <a:p>
            <a:pPr>
              <a:buFont typeface="Wingdings" panose="05000000000000000000" pitchFamily="2" charset="2"/>
              <a:buChar char="Ø"/>
            </a:pPr>
            <a:r>
              <a:rPr lang="en-US" dirty="0" smtClean="0"/>
              <a:t>C</a:t>
            </a:r>
            <a:r>
              <a:rPr lang="vi-VN" dirty="0" smtClean="0"/>
              <a:t>on </a:t>
            </a:r>
            <a:r>
              <a:rPr lang="vi-VN" dirty="0"/>
              <a:t>người có thể thu thập, xử lý thông tin liên tục để bảo vệ môi trường cũng như cảnh báo sớm các thảm họa thiên nhiên nhằm giảm thiểu đến mức thấp nhất </a:t>
            </a:r>
            <a:r>
              <a:rPr lang="vi-VN" dirty="0" smtClean="0"/>
              <a:t>những </a:t>
            </a:r>
            <a:r>
              <a:rPr lang="vi-VN" dirty="0"/>
              <a:t>ảnh </a:t>
            </a:r>
            <a:r>
              <a:rPr lang="vi-VN" dirty="0" smtClean="0"/>
              <a:t>hưởng</a:t>
            </a:r>
            <a:endParaRPr lang="en-US" dirty="0" smtClean="0"/>
          </a:p>
          <a:p>
            <a:pPr>
              <a:buFont typeface="Wingdings" panose="05000000000000000000" pitchFamily="2" charset="2"/>
              <a:buChar char="v"/>
            </a:pPr>
            <a:r>
              <a:rPr lang="en-US" dirty="0" err="1" smtClean="0"/>
              <a:t>Tiêu</a:t>
            </a:r>
            <a:r>
              <a:rPr lang="en-US" dirty="0" smtClean="0"/>
              <a:t> </a:t>
            </a:r>
            <a:r>
              <a:rPr lang="en-US" dirty="0" err="1" smtClean="0"/>
              <a:t>cực</a:t>
            </a:r>
            <a:r>
              <a:rPr lang="en-US" dirty="0" smtClean="0"/>
              <a:t>:</a:t>
            </a:r>
          </a:p>
          <a:p>
            <a:pPr>
              <a:buFont typeface="Wingdings" panose="05000000000000000000" pitchFamily="2" charset="2"/>
              <a:buChar char="Ø"/>
            </a:pPr>
            <a:r>
              <a:rPr lang="vi-VN" dirty="0"/>
              <a:t> </a:t>
            </a:r>
            <a:r>
              <a:rPr lang="en-US" dirty="0"/>
              <a:t>S</a:t>
            </a:r>
            <a:r>
              <a:rPr lang="vi-VN" dirty="0" smtClean="0"/>
              <a:t>ự </a:t>
            </a:r>
            <a:r>
              <a:rPr lang="vi-VN" dirty="0"/>
              <a:t>thiếu chính xác của công nghệ và con người hay sự sử dụng công nghệ vì mục đích xấu của con có thể gây ra hậu quả khôn lường cho con người và trái đất</a:t>
            </a:r>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19</a:t>
            </a:fld>
            <a:endParaRPr lang="en-US"/>
          </a:p>
        </p:txBody>
      </p:sp>
      <p:sp>
        <p:nvSpPr>
          <p:cNvPr id="4" name="Title 3"/>
          <p:cNvSpPr>
            <a:spLocks noGrp="1"/>
          </p:cNvSpPr>
          <p:nvPr>
            <p:ph type="title"/>
          </p:nvPr>
        </p:nvSpPr>
        <p:spPr/>
        <p:txBody>
          <a:bodyPr/>
          <a:lstStyle/>
          <a:p>
            <a:pPr marL="742950" indent="-742950">
              <a:buFont typeface="+mj-lt"/>
              <a:buAutoNum type="arabicPeriod" startAt="4"/>
            </a:pPr>
            <a:r>
              <a:rPr lang="en-US" dirty="0" err="1" smtClean="0"/>
              <a:t>Môi</a:t>
            </a:r>
            <a:r>
              <a:rPr lang="en-US" dirty="0" smtClean="0"/>
              <a:t> </a:t>
            </a:r>
            <a:r>
              <a:rPr lang="en-US" dirty="0" err="1" smtClean="0"/>
              <a:t>trường</a:t>
            </a:r>
            <a:r>
              <a:rPr lang="en-US" dirty="0" smtClean="0"/>
              <a:t/>
            </a:r>
            <a:br>
              <a:rPr lang="en-US" dirty="0" smtClean="0"/>
            </a:br>
            <a:endParaRPr lang="en-US" dirty="0"/>
          </a:p>
        </p:txBody>
      </p:sp>
    </p:spTree>
    <p:extLst>
      <p:ext uri="{BB962C8B-B14F-4D97-AF65-F5344CB8AC3E}">
        <p14:creationId xmlns:p14="http://schemas.microsoft.com/office/powerpoint/2010/main" val="183431500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8" dur="500"/>
                                        <p:tgtEl>
                                          <p:spTgt spid="2">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normAutofit/>
          </a:bodyPr>
          <a:lstStyle/>
          <a:p>
            <a:r>
              <a:rPr lang="en-US" sz="4800" dirty="0" err="1" smtClean="0"/>
              <a:t>Nội</a:t>
            </a:r>
            <a:r>
              <a:rPr lang="en-US" sz="4800" dirty="0" smtClean="0"/>
              <a:t> dung</a:t>
            </a:r>
            <a:endParaRPr lang="en-US" sz="4800" dirty="0"/>
          </a:p>
        </p:txBody>
      </p:sp>
      <p:sp>
        <p:nvSpPr>
          <p:cNvPr id="3" name="Content Placeholder 2"/>
          <p:cNvSpPr>
            <a:spLocks noGrp="1"/>
          </p:cNvSpPr>
          <p:nvPr>
            <p:ph idx="1"/>
          </p:nvPr>
        </p:nvSpPr>
        <p:spPr/>
        <p:txBody>
          <a:bodyPr>
            <a:normAutofit/>
          </a:bodyPr>
          <a:lstStyle/>
          <a:p>
            <a:pPr marL="514350" indent="-514350">
              <a:buFont typeface="+mj-lt"/>
              <a:buAutoNum type="romanUcPeriod"/>
            </a:pPr>
            <a:r>
              <a:rPr lang="en-US" sz="2400" dirty="0" err="1" smtClean="0">
                <a:solidFill>
                  <a:schemeClr val="tx1">
                    <a:lumMod val="95000"/>
                    <a:lumOff val="5000"/>
                  </a:schemeClr>
                </a:solidFill>
                <a:latin typeface="Arial" panose="020B0604020202020204" pitchFamily="34" charset="0"/>
                <a:cs typeface="Arial" panose="020B0604020202020204" pitchFamily="34" charset="0"/>
              </a:rPr>
              <a:t>Bối</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cảnh</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lịch</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sử</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p>
          <a:p>
            <a:pPr marL="514350" indent="-514350">
              <a:buFont typeface="+mj-lt"/>
              <a:buAutoNum type="romanUcPeriod"/>
            </a:pPr>
            <a:r>
              <a:rPr lang="en-US" sz="2400" dirty="0" err="1" smtClean="0">
                <a:solidFill>
                  <a:schemeClr val="tx1">
                    <a:lumMod val="95000"/>
                    <a:lumOff val="5000"/>
                  </a:schemeClr>
                </a:solidFill>
                <a:latin typeface="Arial" panose="020B0604020202020204" pitchFamily="34" charset="0"/>
                <a:cs typeface="Arial" panose="020B0604020202020204" pitchFamily="34" charset="0"/>
              </a:rPr>
              <a:t>Các</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tác</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nhân</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thúc</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đẩy</a:t>
            </a:r>
            <a:endParaRPr lang="en-US" sz="2400" dirty="0">
              <a:solidFill>
                <a:schemeClr val="tx1">
                  <a:lumMod val="95000"/>
                  <a:lumOff val="5000"/>
                </a:schemeClr>
              </a:solidFill>
              <a:latin typeface="Arial" panose="020B0604020202020204" pitchFamily="34" charset="0"/>
              <a:cs typeface="Arial" panose="020B0604020202020204" pitchFamily="34" charset="0"/>
            </a:endParaRPr>
          </a:p>
          <a:p>
            <a:pPr marL="514350" indent="-514350">
              <a:buFont typeface="+mj-lt"/>
              <a:buAutoNum type="romanUcPeriod"/>
            </a:pPr>
            <a:r>
              <a:rPr lang="en-US" sz="2400" dirty="0" err="1" smtClean="0">
                <a:solidFill>
                  <a:schemeClr val="tx1">
                    <a:lumMod val="95000"/>
                    <a:lumOff val="5000"/>
                  </a:schemeClr>
                </a:solidFill>
                <a:latin typeface="Arial" panose="020B0604020202020204" pitchFamily="34" charset="0"/>
                <a:cs typeface="Arial" panose="020B0604020202020204" pitchFamily="34" charset="0"/>
              </a:rPr>
              <a:t>Tác</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động</a:t>
            </a:r>
            <a:endParaRPr lang="en-US" sz="2400" dirty="0">
              <a:solidFill>
                <a:schemeClr val="tx1">
                  <a:lumMod val="95000"/>
                  <a:lumOff val="5000"/>
                </a:schemeClr>
              </a:solidFill>
              <a:latin typeface="Arial" panose="020B0604020202020204" pitchFamily="34" charset="0"/>
              <a:cs typeface="Arial" panose="020B0604020202020204" pitchFamily="34" charset="0"/>
            </a:endParaRPr>
          </a:p>
          <a:p>
            <a:pPr marL="514350" indent="-514350">
              <a:buFont typeface="+mj-lt"/>
              <a:buAutoNum type="romanUcPeriod"/>
            </a:pPr>
            <a:r>
              <a:rPr lang="en-US" sz="2400" dirty="0" err="1" smtClean="0">
                <a:solidFill>
                  <a:schemeClr val="tx1">
                    <a:lumMod val="95000"/>
                    <a:lumOff val="5000"/>
                  </a:schemeClr>
                </a:solidFill>
                <a:latin typeface="Arial" panose="020B0604020202020204" pitchFamily="34" charset="0"/>
                <a:cs typeface="Arial" panose="020B0604020202020204" pitchFamily="34" charset="0"/>
              </a:rPr>
              <a:t>Những</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smtClean="0">
                <a:solidFill>
                  <a:schemeClr val="tx1">
                    <a:lumMod val="95000"/>
                    <a:lumOff val="5000"/>
                  </a:schemeClr>
                </a:solidFill>
                <a:latin typeface="Arial" panose="020B0604020202020204" pitchFamily="34" charset="0"/>
                <a:cs typeface="Arial" panose="020B0604020202020204" pitchFamily="34" charset="0"/>
              </a:rPr>
              <a:t>thách</a:t>
            </a:r>
            <a:r>
              <a:rPr lang="en-US" sz="240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thức</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đối</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với</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Việt</a:t>
            </a:r>
            <a:r>
              <a:rPr lang="en-US" sz="2400" dirty="0">
                <a:solidFill>
                  <a:schemeClr val="tx1">
                    <a:lumMod val="95000"/>
                    <a:lumOff val="5000"/>
                  </a:schemeClr>
                </a:solidFill>
                <a:latin typeface="Arial" panose="020B0604020202020204" pitchFamily="34" charset="0"/>
                <a:cs typeface="Arial" panose="020B0604020202020204" pitchFamily="34" charset="0"/>
              </a:rPr>
              <a:t> Nam </a:t>
            </a:r>
            <a:r>
              <a:rPr lang="en-US" sz="2400" dirty="0" err="1">
                <a:solidFill>
                  <a:schemeClr val="tx1">
                    <a:lumMod val="95000"/>
                    <a:lumOff val="5000"/>
                  </a:schemeClr>
                </a:solidFill>
                <a:latin typeface="Arial" panose="020B0604020202020204" pitchFamily="34" charset="0"/>
                <a:cs typeface="Arial" panose="020B0604020202020204" pitchFamily="34" charset="0"/>
              </a:rPr>
              <a:t>từ</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cuộc</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cách</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mạng</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công</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nghiệp</a:t>
            </a:r>
            <a:r>
              <a:rPr lang="en-US" sz="2400" dirty="0">
                <a:solidFill>
                  <a:schemeClr val="tx1">
                    <a:lumMod val="95000"/>
                    <a:lumOff val="5000"/>
                  </a:schemeClr>
                </a:solidFill>
                <a:latin typeface="Arial" panose="020B0604020202020204" pitchFamily="34" charset="0"/>
                <a:cs typeface="Arial" panose="020B0604020202020204" pitchFamily="34" charset="0"/>
              </a:rPr>
              <a:t> 4.0 </a:t>
            </a:r>
            <a:endParaRPr lang="en-US" sz="2400" dirty="0" smtClean="0">
              <a:solidFill>
                <a:schemeClr val="tx1">
                  <a:lumMod val="95000"/>
                  <a:lumOff val="5000"/>
                </a:schemeClr>
              </a:solidFill>
              <a:latin typeface="Arial" panose="020B0604020202020204" pitchFamily="34" charset="0"/>
              <a:cs typeface="Arial" panose="020B0604020202020204" pitchFamily="34" charset="0"/>
            </a:endParaRPr>
          </a:p>
          <a:p>
            <a:pPr marL="514350" indent="-514350">
              <a:buFont typeface="+mj-lt"/>
              <a:buAutoNum type="romanUcPeriod"/>
            </a:pPr>
            <a:r>
              <a:rPr lang="vi-VN" sz="2400" dirty="0">
                <a:solidFill>
                  <a:schemeClr val="tx1">
                    <a:lumMod val="95000"/>
                    <a:lumOff val="5000"/>
                  </a:schemeClr>
                </a:solidFill>
                <a:cs typeface="Arial" panose="020B0604020202020204" pitchFamily="34" charset="0"/>
              </a:rPr>
              <a:t>Các giải </a:t>
            </a:r>
            <a:r>
              <a:rPr lang="vi-VN" sz="2400" dirty="0" smtClean="0">
                <a:solidFill>
                  <a:schemeClr val="tx1">
                    <a:lumMod val="95000"/>
                    <a:lumOff val="5000"/>
                  </a:schemeClr>
                </a:solidFill>
                <a:cs typeface="Arial" panose="020B0604020202020204" pitchFamily="34" charset="0"/>
              </a:rPr>
              <a:t>pháp</a:t>
            </a:r>
            <a:r>
              <a:rPr lang="en-US" sz="2400" dirty="0" smtClean="0">
                <a:solidFill>
                  <a:schemeClr val="tx1">
                    <a:lumMod val="95000"/>
                    <a:lumOff val="5000"/>
                  </a:schemeClr>
                </a:solidFill>
                <a:cs typeface="Arial" panose="020B0604020202020204" pitchFamily="34" charset="0"/>
              </a:rPr>
              <a:t> để </a:t>
            </a:r>
            <a:r>
              <a:rPr lang="en-US" sz="2400" dirty="0" err="1" smtClean="0">
                <a:solidFill>
                  <a:schemeClr val="tx1">
                    <a:lumMod val="95000"/>
                    <a:lumOff val="5000"/>
                  </a:schemeClr>
                </a:solidFill>
                <a:cs typeface="Arial" panose="020B0604020202020204" pitchFamily="34" charset="0"/>
              </a:rPr>
              <a:t>thích</a:t>
            </a:r>
            <a:r>
              <a:rPr lang="en-US" sz="2400" dirty="0" smtClean="0">
                <a:solidFill>
                  <a:schemeClr val="tx1">
                    <a:lumMod val="95000"/>
                    <a:lumOff val="5000"/>
                  </a:schemeClr>
                </a:solidFill>
                <a:cs typeface="Arial" panose="020B0604020202020204" pitchFamily="34" charset="0"/>
              </a:rPr>
              <a:t> </a:t>
            </a:r>
            <a:r>
              <a:rPr lang="en-US" sz="2400" dirty="0" err="1" smtClean="0">
                <a:solidFill>
                  <a:schemeClr val="tx1">
                    <a:lumMod val="95000"/>
                    <a:lumOff val="5000"/>
                  </a:schemeClr>
                </a:solidFill>
                <a:cs typeface="Arial" panose="020B0604020202020204" pitchFamily="34" charset="0"/>
              </a:rPr>
              <a:t>ứng</a:t>
            </a:r>
            <a:r>
              <a:rPr lang="en-US" sz="2400" dirty="0" smtClean="0">
                <a:solidFill>
                  <a:schemeClr val="tx1">
                    <a:lumMod val="95000"/>
                    <a:lumOff val="5000"/>
                  </a:schemeClr>
                </a:solidFill>
                <a:cs typeface="Arial" panose="020B0604020202020204" pitchFamily="34" charset="0"/>
              </a:rPr>
              <a:t> </a:t>
            </a:r>
            <a:r>
              <a:rPr lang="en-US" sz="2400" dirty="0" err="1" smtClean="0">
                <a:solidFill>
                  <a:schemeClr val="tx1">
                    <a:lumMod val="95000"/>
                    <a:lumOff val="5000"/>
                  </a:schemeClr>
                </a:solidFill>
                <a:cs typeface="Arial" panose="020B0604020202020204" pitchFamily="34" charset="0"/>
              </a:rPr>
              <a:t>với</a:t>
            </a:r>
            <a:r>
              <a:rPr lang="en-US" sz="2400" dirty="0" smtClean="0">
                <a:solidFill>
                  <a:schemeClr val="tx1">
                    <a:lumMod val="95000"/>
                    <a:lumOff val="5000"/>
                  </a:schemeClr>
                </a:solidFill>
                <a:cs typeface="Arial" panose="020B0604020202020204" pitchFamily="34" charset="0"/>
              </a:rPr>
              <a:t> </a:t>
            </a:r>
            <a:r>
              <a:rPr lang="en-US" sz="2400" dirty="0" err="1" smtClean="0">
                <a:solidFill>
                  <a:schemeClr val="tx1">
                    <a:lumMod val="95000"/>
                    <a:lumOff val="5000"/>
                  </a:schemeClr>
                </a:solidFill>
                <a:cs typeface="Arial" panose="020B0604020202020204" pitchFamily="34" charset="0"/>
              </a:rPr>
              <a:t>cuộc</a:t>
            </a:r>
            <a:r>
              <a:rPr lang="en-US" sz="2400" dirty="0" smtClean="0">
                <a:solidFill>
                  <a:schemeClr val="tx1">
                    <a:lumMod val="95000"/>
                    <a:lumOff val="5000"/>
                  </a:schemeClr>
                </a:solidFill>
                <a:cs typeface="Arial" panose="020B0604020202020204" pitchFamily="34" charset="0"/>
              </a:rPr>
              <a:t> </a:t>
            </a:r>
            <a:r>
              <a:rPr lang="en-US" sz="2400" dirty="0" err="1" smtClean="0">
                <a:solidFill>
                  <a:schemeClr val="tx1">
                    <a:lumMod val="95000"/>
                    <a:lumOff val="5000"/>
                  </a:schemeClr>
                </a:solidFill>
                <a:cs typeface="Arial" panose="020B0604020202020204" pitchFamily="34" charset="0"/>
              </a:rPr>
              <a:t>cách</a:t>
            </a:r>
            <a:r>
              <a:rPr lang="en-US" sz="2400" dirty="0" smtClean="0">
                <a:solidFill>
                  <a:schemeClr val="tx1">
                    <a:lumMod val="95000"/>
                    <a:lumOff val="5000"/>
                  </a:schemeClr>
                </a:solidFill>
                <a:cs typeface="Arial" panose="020B0604020202020204" pitchFamily="34" charset="0"/>
              </a:rPr>
              <a:t> </a:t>
            </a:r>
            <a:r>
              <a:rPr lang="en-US" sz="2400" dirty="0" err="1" smtClean="0">
                <a:solidFill>
                  <a:schemeClr val="tx1">
                    <a:lumMod val="95000"/>
                    <a:lumOff val="5000"/>
                  </a:schemeClr>
                </a:solidFill>
                <a:cs typeface="Arial" panose="020B0604020202020204" pitchFamily="34" charset="0"/>
              </a:rPr>
              <a:t>mạng</a:t>
            </a:r>
            <a:r>
              <a:rPr lang="en-US" sz="2400" dirty="0" smtClean="0">
                <a:solidFill>
                  <a:schemeClr val="tx1">
                    <a:lumMod val="95000"/>
                    <a:lumOff val="5000"/>
                  </a:schemeClr>
                </a:solidFill>
                <a:cs typeface="Arial" panose="020B0604020202020204" pitchFamily="34" charset="0"/>
              </a:rPr>
              <a:t> </a:t>
            </a:r>
            <a:r>
              <a:rPr lang="en-US" sz="2400" dirty="0" err="1" smtClean="0">
                <a:solidFill>
                  <a:schemeClr val="tx1">
                    <a:lumMod val="95000"/>
                    <a:lumOff val="5000"/>
                  </a:schemeClr>
                </a:solidFill>
                <a:cs typeface="Arial" panose="020B0604020202020204" pitchFamily="34" charset="0"/>
              </a:rPr>
              <a:t>công</a:t>
            </a:r>
            <a:r>
              <a:rPr lang="en-US" sz="2400" dirty="0" smtClean="0">
                <a:solidFill>
                  <a:schemeClr val="tx1">
                    <a:lumMod val="95000"/>
                    <a:lumOff val="5000"/>
                  </a:schemeClr>
                </a:solidFill>
                <a:cs typeface="Arial" panose="020B0604020202020204" pitchFamily="34" charset="0"/>
              </a:rPr>
              <a:t> </a:t>
            </a:r>
            <a:r>
              <a:rPr lang="en-US" sz="2400" dirty="0" err="1" smtClean="0">
                <a:solidFill>
                  <a:schemeClr val="tx1">
                    <a:lumMod val="95000"/>
                    <a:lumOff val="5000"/>
                  </a:schemeClr>
                </a:solidFill>
                <a:cs typeface="Arial" panose="020B0604020202020204" pitchFamily="34" charset="0"/>
              </a:rPr>
              <a:t>nghiệp</a:t>
            </a:r>
            <a:r>
              <a:rPr lang="en-US" sz="2400" dirty="0" smtClean="0">
                <a:solidFill>
                  <a:schemeClr val="tx1">
                    <a:lumMod val="95000"/>
                    <a:lumOff val="5000"/>
                  </a:schemeClr>
                </a:solidFill>
                <a:cs typeface="Arial" panose="020B0604020202020204" pitchFamily="34" charset="0"/>
              </a:rPr>
              <a:t> 4.0</a:t>
            </a:r>
            <a:endParaRPr lang="en-US"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FF3FB215-F31D-4572-B976-82201FC7BDB7}" type="slidenum">
              <a:rPr lang="en-US" smtClean="0"/>
              <a:t>2</a:t>
            </a:fld>
            <a:endParaRPr lang="en-US"/>
          </a:p>
        </p:txBody>
      </p:sp>
    </p:spTree>
    <p:extLst>
      <p:ext uri="{BB962C8B-B14F-4D97-AF65-F5344CB8AC3E}">
        <p14:creationId xmlns:p14="http://schemas.microsoft.com/office/powerpoint/2010/main" val="323750321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v"/>
            </a:pPr>
            <a:r>
              <a:rPr lang="en-US" dirty="0" err="1" smtClean="0"/>
              <a:t>Tích</a:t>
            </a:r>
            <a:r>
              <a:rPr lang="en-US" dirty="0" smtClean="0"/>
              <a:t> </a:t>
            </a:r>
            <a:r>
              <a:rPr lang="en-US" dirty="0" err="1" smtClean="0"/>
              <a:t>cực</a:t>
            </a:r>
            <a:r>
              <a:rPr lang="en-US" dirty="0" smtClean="0"/>
              <a:t>:</a:t>
            </a:r>
          </a:p>
          <a:p>
            <a:pPr>
              <a:buFont typeface="Wingdings" panose="05000000000000000000" pitchFamily="2" charset="2"/>
              <a:buChar char="Ø"/>
            </a:pPr>
            <a:r>
              <a:rPr lang="en-US" dirty="0"/>
              <a:t>T</a:t>
            </a:r>
            <a:r>
              <a:rPr lang="vi-VN" dirty="0" smtClean="0"/>
              <a:t>hay </a:t>
            </a:r>
            <a:r>
              <a:rPr lang="vi-VN" dirty="0"/>
              <a:t>đổi cách thức sinh hoạt truyền thống, phương thức tiêu dùng, thời gian chúng ta dành cho công việc, giải trí</a:t>
            </a:r>
            <a:r>
              <a:rPr lang="vi-VN" dirty="0" smtClean="0"/>
              <a:t>,</a:t>
            </a:r>
            <a:endParaRPr lang="en-US" dirty="0" smtClean="0"/>
          </a:p>
          <a:p>
            <a:pPr>
              <a:buFont typeface="Wingdings" panose="05000000000000000000" pitchFamily="2" charset="2"/>
              <a:buChar char="Ø"/>
            </a:pPr>
            <a:r>
              <a:rPr lang="en-US" dirty="0" smtClean="0"/>
              <a:t>T</a:t>
            </a:r>
            <a:r>
              <a:rPr lang="vi-VN" dirty="0" smtClean="0"/>
              <a:t>rau </a:t>
            </a:r>
            <a:r>
              <a:rPr lang="vi-VN" dirty="0"/>
              <a:t>dồi, </a:t>
            </a:r>
            <a:r>
              <a:rPr lang="vi-VN" dirty="0" smtClean="0"/>
              <a:t>học </a:t>
            </a:r>
            <a:r>
              <a:rPr lang="vi-VN" dirty="0"/>
              <a:t>hỏi các kỹ năng, gặp gỡ mọi người và củng cố các mối quan </a:t>
            </a:r>
            <a:r>
              <a:rPr lang="vi-VN" dirty="0" smtClean="0"/>
              <a:t>hệ</a:t>
            </a:r>
            <a:endParaRPr lang="en-US" dirty="0" smtClean="0"/>
          </a:p>
          <a:p>
            <a:pPr>
              <a:buFont typeface="Wingdings" panose="05000000000000000000" pitchFamily="2" charset="2"/>
              <a:buChar char="Ø"/>
            </a:pPr>
            <a:r>
              <a:rPr lang="en-US" dirty="0" smtClean="0"/>
              <a:t> N</a:t>
            </a:r>
            <a:r>
              <a:rPr lang="vi-VN" dirty="0" smtClean="0"/>
              <a:t>ó </a:t>
            </a:r>
            <a:r>
              <a:rPr lang="vi-VN" dirty="0"/>
              <a:t>đã và đang làm thay đổi sức khỏe của con người theo chiều hướng tốt </a:t>
            </a:r>
            <a:r>
              <a:rPr lang="vi-VN" dirty="0" smtClean="0"/>
              <a:t>lên</a:t>
            </a:r>
            <a:endParaRPr lang="en-US" dirty="0" smtClean="0"/>
          </a:p>
          <a:p>
            <a:pPr>
              <a:buFont typeface="Wingdings" panose="05000000000000000000" pitchFamily="2" charset="2"/>
              <a:buChar char="v"/>
            </a:pPr>
            <a:r>
              <a:rPr lang="en-US" dirty="0" err="1" smtClean="0"/>
              <a:t>Tiêu</a:t>
            </a:r>
            <a:r>
              <a:rPr lang="en-US" dirty="0" smtClean="0"/>
              <a:t> </a:t>
            </a:r>
            <a:r>
              <a:rPr lang="en-US" dirty="0" err="1" smtClean="0"/>
              <a:t>cực</a:t>
            </a:r>
            <a:r>
              <a:rPr lang="en-US" dirty="0" smtClean="0"/>
              <a:t>:</a:t>
            </a:r>
          </a:p>
          <a:p>
            <a:pPr>
              <a:buFont typeface="Wingdings" panose="05000000000000000000" pitchFamily="2" charset="2"/>
              <a:buChar char="Ø"/>
            </a:pPr>
            <a:r>
              <a:rPr lang="en-US" dirty="0" smtClean="0"/>
              <a:t>L</a:t>
            </a:r>
            <a:r>
              <a:rPr lang="vi-VN" dirty="0" smtClean="0"/>
              <a:t>àm </a:t>
            </a:r>
            <a:r>
              <a:rPr lang="vi-VN" dirty="0"/>
              <a:t>suy giảm một số bản năng tinh túy của con </a:t>
            </a:r>
            <a:r>
              <a:rPr lang="vi-VN" dirty="0" smtClean="0"/>
              <a:t>người</a:t>
            </a:r>
            <a:endParaRPr lang="en-US" dirty="0" smtClean="0"/>
          </a:p>
          <a:p>
            <a:pPr>
              <a:buFont typeface="Wingdings" panose="05000000000000000000" pitchFamily="2" charset="2"/>
              <a:buChar char="Ø"/>
            </a:pPr>
            <a:r>
              <a:rPr lang="en-US" dirty="0" err="1" smtClean="0"/>
              <a:t>Gây</a:t>
            </a:r>
            <a:r>
              <a:rPr lang="en-US" dirty="0" smtClean="0"/>
              <a:t> </a:t>
            </a:r>
            <a:r>
              <a:rPr lang="en-US" dirty="0" err="1"/>
              <a:t>ra</a:t>
            </a:r>
            <a:r>
              <a:rPr lang="en-US" dirty="0"/>
              <a:t> </a:t>
            </a:r>
            <a:r>
              <a:rPr lang="en-US" dirty="0" err="1"/>
              <a:t>sự</a:t>
            </a:r>
            <a:r>
              <a:rPr lang="en-US" dirty="0"/>
              <a:t> </a:t>
            </a:r>
            <a:r>
              <a:rPr lang="en-US" dirty="0" err="1"/>
              <a:t>bất</a:t>
            </a:r>
            <a:r>
              <a:rPr lang="en-US" dirty="0"/>
              <a:t> </a:t>
            </a:r>
            <a:r>
              <a:rPr lang="en-US" dirty="0" err="1"/>
              <a:t>bình</a:t>
            </a:r>
            <a:r>
              <a:rPr lang="en-US" dirty="0"/>
              <a:t> </a:t>
            </a:r>
            <a:r>
              <a:rPr lang="en-US" dirty="0" err="1"/>
              <a:t>đẳng</a:t>
            </a:r>
            <a:r>
              <a:rPr lang="en-US" dirty="0"/>
              <a:t> trong </a:t>
            </a:r>
            <a:r>
              <a:rPr lang="en-US" dirty="0" err="1"/>
              <a:t>thu</a:t>
            </a:r>
            <a:r>
              <a:rPr lang="en-US" dirty="0"/>
              <a:t> </a:t>
            </a:r>
            <a:r>
              <a:rPr lang="en-US" dirty="0" err="1" smtClean="0"/>
              <a:t>nhập</a:t>
            </a:r>
            <a:endParaRPr lang="en-US" dirty="0" smtClean="0"/>
          </a:p>
          <a:p>
            <a:pPr>
              <a:buFont typeface="Wingdings" panose="05000000000000000000" pitchFamily="2" charset="2"/>
              <a:buChar char="Ø"/>
            </a:pPr>
            <a:r>
              <a:rPr lang="en-US" dirty="0" smtClean="0"/>
              <a:t>T</a:t>
            </a:r>
            <a:r>
              <a:rPr lang="vi-VN" dirty="0" smtClean="0"/>
              <a:t>ạo </a:t>
            </a:r>
            <a:r>
              <a:rPr lang="vi-VN" dirty="0"/>
              <a:t>ra khoảng cách giàu nghèo càng lớn, gia tăng nguy cơ xâm phạm đời tư</a:t>
            </a:r>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20</a:t>
            </a:fld>
            <a:endParaRPr lang="en-US"/>
          </a:p>
        </p:txBody>
      </p:sp>
      <p:sp>
        <p:nvSpPr>
          <p:cNvPr id="4" name="Title 3"/>
          <p:cNvSpPr>
            <a:spLocks noGrp="1"/>
          </p:cNvSpPr>
          <p:nvPr>
            <p:ph type="title"/>
          </p:nvPr>
        </p:nvSpPr>
        <p:spPr/>
        <p:txBody>
          <a:bodyPr/>
          <a:lstStyle/>
          <a:p>
            <a:pPr marL="742950" indent="-742950">
              <a:buFont typeface="+mj-lt"/>
              <a:buAutoNum type="arabicPeriod" startAt="4"/>
            </a:pPr>
            <a:r>
              <a:rPr lang="en-US" dirty="0" err="1" smtClean="0"/>
              <a:t>Cá</a:t>
            </a:r>
            <a:r>
              <a:rPr lang="en-US" dirty="0" smtClean="0"/>
              <a:t> </a:t>
            </a:r>
            <a:r>
              <a:rPr lang="en-US" dirty="0" err="1" smtClean="0"/>
              <a:t>nhân</a:t>
            </a:r>
            <a:r>
              <a:rPr lang="en-US" dirty="0" smtClean="0"/>
              <a:t/>
            </a:r>
            <a:br>
              <a:rPr lang="en-US" dirty="0" smtClean="0"/>
            </a:br>
            <a:endParaRPr lang="en-US" dirty="0"/>
          </a:p>
        </p:txBody>
      </p:sp>
    </p:spTree>
    <p:extLst>
      <p:ext uri="{BB962C8B-B14F-4D97-AF65-F5344CB8AC3E}">
        <p14:creationId xmlns:p14="http://schemas.microsoft.com/office/powerpoint/2010/main" val="395638606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3" dur="500"/>
                                        <p:tgtEl>
                                          <p:spTgt spid="2">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1" dur="500"/>
                                        <p:tgtEl>
                                          <p:spTgt spid="2">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4" dur="500"/>
                                        <p:tgtEl>
                                          <p:spTgt spid="2">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7" dur="500"/>
                                        <p:tgtEl>
                                          <p:spTgt spid="2">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Ø"/>
            </a:pPr>
            <a:r>
              <a:rPr lang="en-US" dirty="0" err="1" smtClean="0"/>
              <a:t>Thách</a:t>
            </a:r>
            <a:r>
              <a:rPr lang="en-US" dirty="0" smtClean="0"/>
              <a:t> </a:t>
            </a:r>
            <a:r>
              <a:rPr lang="en-US" dirty="0" err="1"/>
              <a:t>thức</a:t>
            </a:r>
            <a:r>
              <a:rPr lang="en-US" dirty="0"/>
              <a:t> trong </a:t>
            </a:r>
            <a:r>
              <a:rPr lang="en-US" dirty="0" err="1"/>
              <a:t>lĩnh</a:t>
            </a:r>
            <a:r>
              <a:rPr lang="en-US" dirty="0"/>
              <a:t> </a:t>
            </a:r>
            <a:r>
              <a:rPr lang="en-US" dirty="0" err="1"/>
              <a:t>vực</a:t>
            </a:r>
            <a:r>
              <a:rPr lang="en-US" dirty="0"/>
              <a:t> giải </a:t>
            </a:r>
            <a:r>
              <a:rPr lang="en-US" dirty="0" err="1"/>
              <a:t>quyết</a:t>
            </a:r>
            <a:r>
              <a:rPr lang="en-US" dirty="0"/>
              <a:t> </a:t>
            </a:r>
            <a:r>
              <a:rPr lang="en-US" dirty="0" err="1"/>
              <a:t>việc</a:t>
            </a:r>
            <a:r>
              <a:rPr lang="en-US" dirty="0"/>
              <a:t> </a:t>
            </a:r>
            <a:r>
              <a:rPr lang="en-US" dirty="0" smtClean="0"/>
              <a:t>làm</a:t>
            </a:r>
          </a:p>
          <a:p>
            <a:pPr>
              <a:buFont typeface="Wingdings" panose="05000000000000000000" pitchFamily="2" charset="2"/>
              <a:buChar char="Ø"/>
            </a:pPr>
            <a:r>
              <a:rPr lang="en-US" dirty="0" smtClean="0"/>
              <a:t>C</a:t>
            </a:r>
            <a:r>
              <a:rPr lang="vi-VN" dirty="0" smtClean="0"/>
              <a:t>hất </a:t>
            </a:r>
            <a:r>
              <a:rPr lang="vi-VN" dirty="0"/>
              <a:t>lượng nguồn nhân </a:t>
            </a:r>
            <a:r>
              <a:rPr lang="vi-VN" dirty="0" smtClean="0"/>
              <a:t>lực</a:t>
            </a:r>
            <a:endParaRPr lang="en-US" dirty="0" smtClean="0"/>
          </a:p>
          <a:p>
            <a:pPr>
              <a:buFont typeface="Wingdings" panose="05000000000000000000" pitchFamily="2" charset="2"/>
              <a:buChar char="Ø"/>
            </a:pPr>
            <a:r>
              <a:rPr lang="en-US" dirty="0" err="1" smtClean="0"/>
              <a:t>Năng</a:t>
            </a:r>
            <a:r>
              <a:rPr lang="en-US" dirty="0" smtClean="0"/>
              <a:t> </a:t>
            </a:r>
            <a:r>
              <a:rPr lang="en-US" dirty="0" err="1"/>
              <a:t>suất</a:t>
            </a:r>
            <a:r>
              <a:rPr lang="en-US" dirty="0"/>
              <a:t> </a:t>
            </a:r>
            <a:r>
              <a:rPr lang="en-US" dirty="0" err="1"/>
              <a:t>lao</a:t>
            </a:r>
            <a:r>
              <a:rPr lang="en-US" dirty="0"/>
              <a:t> </a:t>
            </a:r>
            <a:r>
              <a:rPr lang="en-US" dirty="0" err="1"/>
              <a:t>động</a:t>
            </a:r>
            <a:r>
              <a:rPr lang="en-US" dirty="0"/>
              <a:t> </a:t>
            </a:r>
            <a:endParaRPr lang="en-US" dirty="0" smtClean="0"/>
          </a:p>
          <a:p>
            <a:pPr>
              <a:buFont typeface="Wingdings" panose="05000000000000000000" pitchFamily="2" charset="2"/>
              <a:buChar char="Ø"/>
            </a:pPr>
            <a:r>
              <a:rPr lang="en-US" dirty="0" err="1" smtClean="0"/>
              <a:t>Trình</a:t>
            </a:r>
            <a:r>
              <a:rPr lang="en-US" dirty="0" smtClean="0"/>
              <a:t> </a:t>
            </a:r>
            <a:r>
              <a:rPr lang="en-US" dirty="0" err="1"/>
              <a:t>độ</a:t>
            </a:r>
            <a:r>
              <a:rPr lang="en-US" dirty="0"/>
              <a:t> </a:t>
            </a:r>
            <a:r>
              <a:rPr lang="en-US" dirty="0" err="1"/>
              <a:t>khoa</a:t>
            </a:r>
            <a:r>
              <a:rPr lang="en-US" dirty="0"/>
              <a:t> </a:t>
            </a:r>
            <a:r>
              <a:rPr lang="en-US" dirty="0" err="1"/>
              <a:t>học</a:t>
            </a:r>
            <a:r>
              <a:rPr lang="en-US" dirty="0"/>
              <a:t> </a:t>
            </a:r>
            <a:r>
              <a:rPr lang="en-US" dirty="0" err="1"/>
              <a:t>công</a:t>
            </a:r>
            <a:r>
              <a:rPr lang="en-US" dirty="0"/>
              <a:t> </a:t>
            </a:r>
            <a:r>
              <a:rPr lang="en-US" dirty="0" err="1"/>
              <a:t>nghệ</a:t>
            </a:r>
            <a:r>
              <a:rPr lang="en-US" dirty="0"/>
              <a:t> </a:t>
            </a:r>
            <a:endParaRPr lang="en-US" dirty="0" smtClean="0"/>
          </a:p>
          <a:p>
            <a:pPr>
              <a:buFont typeface="Wingdings" panose="05000000000000000000" pitchFamily="2" charset="2"/>
              <a:buChar char="Ø"/>
            </a:pPr>
            <a:r>
              <a:rPr lang="en-US" dirty="0" err="1" smtClean="0"/>
              <a:t>Quy</a:t>
            </a:r>
            <a:r>
              <a:rPr lang="en-US" dirty="0" smtClean="0"/>
              <a:t> </a:t>
            </a:r>
            <a:r>
              <a:rPr lang="en-US" dirty="0" err="1"/>
              <a:t>mô</a:t>
            </a:r>
            <a:r>
              <a:rPr lang="en-US" dirty="0"/>
              <a:t> </a:t>
            </a:r>
            <a:r>
              <a:rPr lang="en-US" dirty="0" err="1"/>
              <a:t>doanh</a:t>
            </a:r>
            <a:r>
              <a:rPr lang="en-US" dirty="0"/>
              <a:t> </a:t>
            </a:r>
            <a:r>
              <a:rPr lang="en-US" dirty="0" err="1" smtClean="0"/>
              <a:t>nghiệp</a:t>
            </a:r>
            <a:endParaRPr lang="en-US" dirty="0"/>
          </a:p>
          <a:p>
            <a:pPr>
              <a:buFont typeface="Wingdings" panose="05000000000000000000" pitchFamily="2" charset="2"/>
              <a:buChar char="Ø"/>
            </a:pPr>
            <a:r>
              <a:rPr lang="en-US" dirty="0" smtClean="0"/>
              <a:t>Q</a:t>
            </a:r>
            <a:r>
              <a:rPr lang="vi-VN" dirty="0" smtClean="0"/>
              <a:t>uản </a:t>
            </a:r>
            <a:r>
              <a:rPr lang="vi-VN" dirty="0"/>
              <a:t>trị nhà nước</a:t>
            </a:r>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21</a:t>
            </a:fld>
            <a:endParaRPr lang="en-US"/>
          </a:p>
        </p:txBody>
      </p:sp>
      <p:sp>
        <p:nvSpPr>
          <p:cNvPr id="4" name="Title 3"/>
          <p:cNvSpPr>
            <a:spLocks noGrp="1"/>
          </p:cNvSpPr>
          <p:nvPr>
            <p:ph type="title"/>
          </p:nvPr>
        </p:nvSpPr>
        <p:spPr/>
        <p:txBody>
          <a:bodyPr>
            <a:normAutofit fontScale="90000"/>
          </a:bodyPr>
          <a:lstStyle/>
          <a:p>
            <a:pPr marL="857250" indent="-857250">
              <a:buFont typeface="+mj-lt"/>
              <a:buAutoNum type="romanUcPeriod" startAt="4"/>
            </a:pPr>
            <a:r>
              <a:rPr lang="en-US" dirty="0" err="1" smtClean="0"/>
              <a:t>Những</a:t>
            </a:r>
            <a:r>
              <a:rPr lang="en-US" dirty="0" smtClean="0"/>
              <a:t> </a:t>
            </a:r>
            <a:r>
              <a:rPr lang="en-US" dirty="0" err="1" smtClean="0"/>
              <a:t>thách</a:t>
            </a:r>
            <a:r>
              <a:rPr lang="en-US" dirty="0" smtClean="0"/>
              <a:t> </a:t>
            </a:r>
            <a:r>
              <a:rPr lang="en-US" dirty="0" err="1"/>
              <a:t>thức</a:t>
            </a:r>
            <a:r>
              <a:rPr lang="en-US" dirty="0"/>
              <a:t> </a:t>
            </a:r>
            <a:r>
              <a:rPr lang="en-US" dirty="0" err="1"/>
              <a:t>đối</a:t>
            </a:r>
            <a:r>
              <a:rPr lang="en-US" dirty="0"/>
              <a:t> </a:t>
            </a:r>
            <a:r>
              <a:rPr lang="en-US" dirty="0" err="1"/>
              <a:t>với</a:t>
            </a:r>
            <a:r>
              <a:rPr lang="en-US" dirty="0"/>
              <a:t> </a:t>
            </a:r>
            <a:r>
              <a:rPr lang="en-US" dirty="0" err="1"/>
              <a:t>Việt</a:t>
            </a:r>
            <a:r>
              <a:rPr lang="en-US" dirty="0"/>
              <a:t> Nam </a:t>
            </a:r>
            <a:r>
              <a:rPr lang="en-US" dirty="0" err="1"/>
              <a:t>từ</a:t>
            </a:r>
            <a:r>
              <a:rPr lang="en-US" dirty="0"/>
              <a:t> </a:t>
            </a:r>
            <a:r>
              <a:rPr lang="en-US" dirty="0" err="1"/>
              <a:t>cuộc</a:t>
            </a:r>
            <a:r>
              <a:rPr lang="en-US" dirty="0"/>
              <a:t> </a:t>
            </a:r>
            <a:r>
              <a:rPr lang="en-US" dirty="0" err="1"/>
              <a:t>cách</a:t>
            </a:r>
            <a:r>
              <a:rPr lang="en-US" dirty="0"/>
              <a:t> </a:t>
            </a:r>
            <a:r>
              <a:rPr lang="en-US" dirty="0" err="1"/>
              <a:t>mạng</a:t>
            </a:r>
            <a:r>
              <a:rPr lang="en-US" dirty="0"/>
              <a:t> </a:t>
            </a:r>
            <a:r>
              <a:rPr lang="en-US" dirty="0" err="1"/>
              <a:t>công</a:t>
            </a:r>
            <a:r>
              <a:rPr lang="en-US" dirty="0"/>
              <a:t> </a:t>
            </a:r>
            <a:r>
              <a:rPr lang="en-US" dirty="0" err="1"/>
              <a:t>nghiệp</a:t>
            </a:r>
            <a:r>
              <a:rPr lang="en-US" dirty="0"/>
              <a:t> 4.0 </a:t>
            </a:r>
            <a:r>
              <a:rPr lang="en-US" dirty="0" smtClean="0"/>
              <a:t/>
            </a:r>
            <a:br>
              <a:rPr lang="en-US" dirty="0" smtClean="0"/>
            </a:br>
            <a:endParaRPr lang="en-US" dirty="0"/>
          </a:p>
        </p:txBody>
      </p:sp>
    </p:spTree>
    <p:extLst>
      <p:ext uri="{BB962C8B-B14F-4D97-AF65-F5344CB8AC3E}">
        <p14:creationId xmlns:p14="http://schemas.microsoft.com/office/powerpoint/2010/main" val="259075882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randombar(horizontal)">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Ø"/>
            </a:pPr>
            <a:r>
              <a:rPr lang="en-US" dirty="0" smtClean="0"/>
              <a:t>T</a:t>
            </a:r>
            <a:r>
              <a:rPr lang="vi-VN" dirty="0" smtClean="0"/>
              <a:t>ăng </a:t>
            </a:r>
            <a:r>
              <a:rPr lang="vi-VN" dirty="0"/>
              <a:t>cường nâng cao nhận thức chung trong toàn xã hội </a:t>
            </a:r>
            <a:endParaRPr lang="en-US" dirty="0" smtClean="0"/>
          </a:p>
          <a:p>
            <a:pPr>
              <a:buFont typeface="Wingdings" panose="05000000000000000000" pitchFamily="2" charset="2"/>
              <a:buChar char="Ø"/>
            </a:pPr>
            <a:r>
              <a:rPr lang="en-US" dirty="0" smtClean="0"/>
              <a:t>H</a:t>
            </a:r>
            <a:r>
              <a:rPr lang="vi-VN" dirty="0" smtClean="0"/>
              <a:t>iểu </a:t>
            </a:r>
            <a:r>
              <a:rPr lang="vi-VN" dirty="0"/>
              <a:t>rõ bản chất của cuộc cách mạng công nghiệp 4.0, thực trạng đất nước để có giải pháp đúng </a:t>
            </a:r>
            <a:r>
              <a:rPr lang="vi-VN" dirty="0" smtClean="0"/>
              <a:t>đắn</a:t>
            </a:r>
            <a:endParaRPr lang="en-US" dirty="0" smtClean="0"/>
          </a:p>
          <a:p>
            <a:pPr>
              <a:buFont typeface="Wingdings" panose="05000000000000000000" pitchFamily="2" charset="2"/>
              <a:buChar char="Ø"/>
            </a:pPr>
            <a:r>
              <a:rPr lang="en-US" dirty="0" smtClean="0"/>
              <a:t>T</a:t>
            </a:r>
            <a:r>
              <a:rPr lang="vi-VN" dirty="0" smtClean="0"/>
              <a:t>hay </a:t>
            </a:r>
            <a:r>
              <a:rPr lang="vi-VN" dirty="0"/>
              <a:t>đổi tư duy phát triển để có những bước đi đột phá phù hợp với sự thay đổi nhanh chóng của thế </a:t>
            </a:r>
            <a:r>
              <a:rPr lang="vi-VN" dirty="0" smtClean="0"/>
              <a:t>giới</a:t>
            </a:r>
            <a:endParaRPr lang="en-US" dirty="0" smtClean="0"/>
          </a:p>
          <a:p>
            <a:pPr>
              <a:buFont typeface="Wingdings" panose="05000000000000000000" pitchFamily="2" charset="2"/>
              <a:buChar char="Ø"/>
            </a:pPr>
            <a:r>
              <a:rPr lang="en-US" dirty="0"/>
              <a:t>Đ</a:t>
            </a:r>
            <a:r>
              <a:rPr lang="vi-VN" dirty="0" smtClean="0"/>
              <a:t>ổi </a:t>
            </a:r>
            <a:r>
              <a:rPr lang="vi-VN" dirty="0"/>
              <a:t>mới thể chế, hoàn thiện môi trường pháp lý có tính đến tác động của cuộc cách mạng công nghiệp </a:t>
            </a:r>
            <a:r>
              <a:rPr lang="vi-VN" dirty="0" smtClean="0"/>
              <a:t>4.0</a:t>
            </a:r>
            <a:endParaRPr lang="en-US" dirty="0" smtClean="0"/>
          </a:p>
          <a:p>
            <a:pPr>
              <a:buFont typeface="Wingdings" panose="05000000000000000000" pitchFamily="2" charset="2"/>
              <a:buChar char="Ø"/>
            </a:pPr>
            <a:r>
              <a:rPr lang="en-US" dirty="0"/>
              <a:t>Đ</a:t>
            </a:r>
            <a:r>
              <a:rPr lang="vi-VN" dirty="0" smtClean="0"/>
              <a:t>ầu </a:t>
            </a:r>
            <a:r>
              <a:rPr lang="vi-VN" dirty="0"/>
              <a:t>tư bài bản, hiệu quả để nâng cao chất lượng giáo dục đào tạo nhằm xây dựng nguồn nhân lực có kỹ năng và sáng </a:t>
            </a:r>
            <a:r>
              <a:rPr lang="vi-VN" dirty="0" smtClean="0"/>
              <a:t>tạo</a:t>
            </a:r>
            <a:endParaRPr lang="en-US" dirty="0" smtClean="0"/>
          </a:p>
          <a:p>
            <a:pPr>
              <a:buFont typeface="Wingdings" panose="05000000000000000000" pitchFamily="2" charset="2"/>
              <a:buChar char="Ø"/>
            </a:pPr>
            <a:r>
              <a:rPr lang="en-US" dirty="0" smtClean="0"/>
              <a:t>C</a:t>
            </a:r>
            <a:r>
              <a:rPr lang="vi-VN" dirty="0" smtClean="0"/>
              <a:t>ó </a:t>
            </a:r>
            <a:r>
              <a:rPr lang="vi-VN" dirty="0"/>
              <a:t>chiến lược phát triển khoa học, công nghệ nhằm đầu tư có hiệu quả</a:t>
            </a:r>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22</a:t>
            </a:fld>
            <a:endParaRPr lang="en-US"/>
          </a:p>
        </p:txBody>
      </p:sp>
      <p:sp>
        <p:nvSpPr>
          <p:cNvPr id="4" name="Title 3"/>
          <p:cNvSpPr>
            <a:spLocks noGrp="1"/>
          </p:cNvSpPr>
          <p:nvPr>
            <p:ph type="title"/>
          </p:nvPr>
        </p:nvSpPr>
        <p:spPr/>
        <p:txBody>
          <a:bodyPr>
            <a:normAutofit fontScale="90000"/>
          </a:bodyPr>
          <a:lstStyle/>
          <a:p>
            <a:pPr marL="857250" indent="-857250">
              <a:buFont typeface="+mj-lt"/>
              <a:buAutoNum type="romanUcPeriod" startAt="5"/>
            </a:pPr>
            <a:r>
              <a:rPr lang="vi-VN" dirty="0"/>
              <a:t>Các giải pháp</a:t>
            </a:r>
            <a:r>
              <a:rPr lang="en-US" dirty="0"/>
              <a:t> để </a:t>
            </a:r>
            <a:r>
              <a:rPr lang="en-US" dirty="0" err="1"/>
              <a:t>thích</a:t>
            </a:r>
            <a:r>
              <a:rPr lang="en-US" dirty="0"/>
              <a:t> </a:t>
            </a:r>
            <a:r>
              <a:rPr lang="en-US" dirty="0" err="1"/>
              <a:t>ứng</a:t>
            </a:r>
            <a:r>
              <a:rPr lang="en-US" dirty="0"/>
              <a:t> </a:t>
            </a:r>
            <a:r>
              <a:rPr lang="en-US" dirty="0" err="1"/>
              <a:t>với</a:t>
            </a:r>
            <a:r>
              <a:rPr lang="en-US" dirty="0"/>
              <a:t> </a:t>
            </a:r>
            <a:r>
              <a:rPr lang="en-US" dirty="0" err="1"/>
              <a:t>cuộc</a:t>
            </a:r>
            <a:r>
              <a:rPr lang="en-US" dirty="0"/>
              <a:t> </a:t>
            </a:r>
            <a:r>
              <a:rPr lang="en-US" dirty="0" err="1"/>
              <a:t>cách</a:t>
            </a:r>
            <a:r>
              <a:rPr lang="en-US" dirty="0"/>
              <a:t> </a:t>
            </a:r>
            <a:r>
              <a:rPr lang="en-US" dirty="0" err="1"/>
              <a:t>mạng</a:t>
            </a:r>
            <a:r>
              <a:rPr lang="en-US" dirty="0"/>
              <a:t> </a:t>
            </a:r>
            <a:r>
              <a:rPr lang="en-US" dirty="0" err="1"/>
              <a:t>công</a:t>
            </a:r>
            <a:r>
              <a:rPr lang="en-US" dirty="0"/>
              <a:t> </a:t>
            </a:r>
            <a:r>
              <a:rPr lang="en-US" dirty="0" err="1"/>
              <a:t>nghiệp</a:t>
            </a:r>
            <a:r>
              <a:rPr lang="en-US" dirty="0"/>
              <a:t> 4.0</a:t>
            </a:r>
            <a:r>
              <a:rPr lang="en-US" dirty="0">
                <a:solidFill>
                  <a:schemeClr val="tx1">
                    <a:lumMod val="95000"/>
                    <a:lumOff val="5000"/>
                  </a:schemeClr>
                </a:solidFill>
                <a:latin typeface="Arial" panose="020B0604020202020204" pitchFamily="34" charset="0"/>
                <a:cs typeface="Arial" panose="020B0604020202020204" pitchFamily="34" charset="0"/>
              </a:rPr>
              <a:t/>
            </a:r>
            <a:br>
              <a:rPr lang="en-US" dirty="0">
                <a:solidFill>
                  <a:schemeClr val="tx1">
                    <a:lumMod val="95000"/>
                    <a:lumOff val="5000"/>
                  </a:schemeClr>
                </a:solidFill>
                <a:latin typeface="Arial" panose="020B0604020202020204" pitchFamily="34" charset="0"/>
                <a:cs typeface="Arial" panose="020B0604020202020204" pitchFamily="34" charset="0"/>
              </a:rPr>
            </a:br>
            <a:endParaRPr lang="en-US" dirty="0"/>
          </a:p>
        </p:txBody>
      </p:sp>
    </p:spTree>
    <p:extLst>
      <p:ext uri="{BB962C8B-B14F-4D97-AF65-F5344CB8AC3E}">
        <p14:creationId xmlns:p14="http://schemas.microsoft.com/office/powerpoint/2010/main" val="210251020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randombar(horizontal)">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 xmlns:a16="http://schemas.microsoft.com/office/drawing/2014/main" id="{556670DA-F705-49FA-AACB-12B9DDF177E4}"/>
              </a:ext>
            </a:extLst>
          </p:cNvPr>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solidFill>
                <a:prstClr val="black"/>
              </a:solidFill>
            </a:endParaRPr>
          </a:p>
        </p:txBody>
      </p:sp>
      <p:sp>
        <p:nvSpPr>
          <p:cNvPr id="4" name="TextBox 3">
            <a:extLst>
              <a:ext uri="{FF2B5EF4-FFF2-40B4-BE49-F238E27FC236}">
                <a16:creationId xmlns="" xmlns:a16="http://schemas.microsoft.com/office/drawing/2014/main" id="{8441FF71-3F1B-4CB4-8242-FBB7B35AFA66}"/>
              </a:ext>
            </a:extLst>
          </p:cNvPr>
          <p:cNvSpPr txBox="1"/>
          <p:nvPr/>
        </p:nvSpPr>
        <p:spPr>
          <a:xfrm>
            <a:off x="3983392" y="2661067"/>
            <a:ext cx="4438231" cy="646270"/>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prstClr val="black"/>
              </a:solidFill>
              <a:latin typeface="Aharoni" panose="02010803020104030203" pitchFamily="2" charset="-79"/>
              <a:cs typeface="Aharoni" panose="02010803020104030203" pitchFamily="2" charset="-79"/>
            </a:endParaRPr>
          </a:p>
        </p:txBody>
      </p:sp>
      <p:grpSp>
        <p:nvGrpSpPr>
          <p:cNvPr id="5" name="Group 4">
            <a:extLst>
              <a:ext uri="{FF2B5EF4-FFF2-40B4-BE49-F238E27FC236}">
                <a16:creationId xmlns="" xmlns:a16="http://schemas.microsoft.com/office/drawing/2014/main" id="{E8ADFDEE-9EAC-466F-AF6B-857D4A4D3FF0}"/>
              </a:ext>
            </a:extLst>
          </p:cNvPr>
          <p:cNvGrpSpPr/>
          <p:nvPr/>
        </p:nvGrpSpPr>
        <p:grpSpPr>
          <a:xfrm>
            <a:off x="3983392" y="1281303"/>
            <a:ext cx="4425067" cy="1355914"/>
            <a:chOff x="3983392" y="1386078"/>
            <a:chExt cx="4425067" cy="1355914"/>
          </a:xfrm>
        </p:grpSpPr>
        <p:sp>
          <p:nvSpPr>
            <p:cNvPr id="6" name="Freeform: Shape 5">
              <a:extLst>
                <a:ext uri="{FF2B5EF4-FFF2-40B4-BE49-F238E27FC236}">
                  <a16:creationId xmlns="" xmlns:a16="http://schemas.microsoft.com/office/drawing/2014/main" id="{69FD2A6C-6237-4CD6-B2A3-C05CF0D9A10C}"/>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solidFill>
                  <a:prstClr val="black"/>
                </a:solidFill>
              </a:endParaRPr>
            </a:p>
          </p:txBody>
        </p:sp>
        <p:sp>
          <p:nvSpPr>
            <p:cNvPr id="7" name="Freeform: Shape 6">
              <a:extLst>
                <a:ext uri="{FF2B5EF4-FFF2-40B4-BE49-F238E27FC236}">
                  <a16:creationId xmlns="" xmlns:a16="http://schemas.microsoft.com/office/drawing/2014/main" id="{3480209A-D825-4309-9B43-0CBEB828984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8" name="Freeform: Shape 7">
              <a:extLst>
                <a:ext uri="{FF2B5EF4-FFF2-40B4-BE49-F238E27FC236}">
                  <a16:creationId xmlns="" xmlns:a16="http://schemas.microsoft.com/office/drawing/2014/main" id="{67508B9D-F0E5-4EB4-B724-0EC8E0BE671A}"/>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solidFill>
                  <a:prstClr val="black"/>
                </a:solidFill>
              </a:endParaRPr>
            </a:p>
          </p:txBody>
        </p:sp>
      </p:grpSp>
      <p:sp>
        <p:nvSpPr>
          <p:cNvPr id="9" name="TextBox 8">
            <a:extLst>
              <a:ext uri="{FF2B5EF4-FFF2-40B4-BE49-F238E27FC236}">
                <a16:creationId xmlns="" xmlns:a16="http://schemas.microsoft.com/office/drawing/2014/main" id="{C32397BB-0566-4855-B214-A90EDA930881}"/>
              </a:ext>
            </a:extLst>
          </p:cNvPr>
          <p:cNvSpPr txBox="1"/>
          <p:nvPr/>
        </p:nvSpPr>
        <p:spPr>
          <a:xfrm>
            <a:off x="7087209" y="2098350"/>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6"/>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prstClr val="black"/>
              </a:solidFill>
              <a:latin typeface="Aharoni" panose="02010803020104030203" pitchFamily="2" charset="-79"/>
              <a:cs typeface="Aharoni" panose="02010803020104030203" pitchFamily="2" charset="-79"/>
            </a:endParaRPr>
          </a:p>
        </p:txBody>
      </p:sp>
      <p:grpSp>
        <p:nvGrpSpPr>
          <p:cNvPr id="10" name="Group 9">
            <a:extLst>
              <a:ext uri="{FF2B5EF4-FFF2-40B4-BE49-F238E27FC236}">
                <a16:creationId xmlns=""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solidFill>
                  <a:prstClr val="black"/>
                </a:solidFill>
              </a:endParaRPr>
            </a:p>
          </p:txBody>
        </p:sp>
        <p:sp>
          <p:nvSpPr>
            <p:cNvPr id="12" name="Freeform: Shape 11">
              <a:extLst>
                <a:ext uri="{FF2B5EF4-FFF2-40B4-BE49-F238E27FC236}">
                  <a16:creationId xmlns=""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solidFill>
                  <a:prstClr val="black"/>
                </a:solidFill>
              </a:endParaRPr>
            </a:p>
          </p:txBody>
        </p:sp>
      </p:grpSp>
      <p:sp>
        <p:nvSpPr>
          <p:cNvPr id="13" name="TextBox 12">
            <a:extLst>
              <a:ext uri="{FF2B5EF4-FFF2-40B4-BE49-F238E27FC236}">
                <a16:creationId xmlns="" xmlns:a16="http://schemas.microsoft.com/office/drawing/2014/main" id="{47E9F9A3-41FF-4E8D-BC50-55362F20C346}"/>
              </a:ext>
            </a:extLst>
          </p:cNvPr>
          <p:cNvSpPr txBox="1"/>
          <p:nvPr/>
        </p:nvSpPr>
        <p:spPr>
          <a:xfrm>
            <a:off x="3934530" y="3377289"/>
            <a:ext cx="4331369" cy="995209"/>
          </a:xfrm>
          <a:prstGeom prst="rect">
            <a:avLst/>
          </a:prstGeom>
          <a:noFill/>
        </p:spPr>
        <p:txBody>
          <a:bodyPr wrap="square" rtlCol="0" anchor="ctr">
            <a:spAutoFit/>
          </a:bodyPr>
          <a:lstStyle/>
          <a:p>
            <a:pPr algn="ctr"/>
            <a:r>
              <a:rPr lang="en-US" altLang="ko-KR" sz="5867" dirty="0">
                <a:solidFill>
                  <a:prstClr val="white"/>
                </a:solidFill>
                <a:cs typeface="Arial" pitchFamily="34" charset="0"/>
              </a:rPr>
              <a:t>Thank You</a:t>
            </a:r>
            <a:endParaRPr lang="ko-KR" altLang="en-US" sz="5867" dirty="0">
              <a:solidFill>
                <a:prstClr val="white"/>
              </a:solidFill>
              <a:cs typeface="Arial" pitchFamily="34" charset="0"/>
            </a:endParaRPr>
          </a:p>
        </p:txBody>
      </p:sp>
      <p:sp>
        <p:nvSpPr>
          <p:cNvPr id="14" name="TextBox 13">
            <a:extLst>
              <a:ext uri="{FF2B5EF4-FFF2-40B4-BE49-F238E27FC236}">
                <a16:creationId xmlns="" xmlns:a16="http://schemas.microsoft.com/office/drawing/2014/main" id="{17A7DDD5-7A69-4408-A169-D3BEB20173D5}"/>
              </a:ext>
            </a:extLst>
          </p:cNvPr>
          <p:cNvSpPr txBox="1"/>
          <p:nvPr/>
        </p:nvSpPr>
        <p:spPr>
          <a:xfrm>
            <a:off x="3934482" y="4264092"/>
            <a:ext cx="4331317" cy="666977"/>
          </a:xfrm>
          <a:prstGeom prst="rect">
            <a:avLst/>
          </a:prstGeom>
          <a:noFill/>
        </p:spPr>
        <p:txBody>
          <a:bodyPr wrap="square" rtlCol="0" anchor="ctr">
            <a:spAutoFit/>
          </a:bodyPr>
          <a:lstStyle/>
          <a:p>
            <a:pPr algn="ctr"/>
            <a:r>
              <a:rPr lang="en-US" altLang="ko-KR" sz="1867" dirty="0" err="1" smtClean="0">
                <a:solidFill>
                  <a:prstClr val="white"/>
                </a:solidFill>
                <a:cs typeface="Arial" pitchFamily="34" charset="0"/>
              </a:rPr>
              <a:t>Đã</a:t>
            </a:r>
            <a:r>
              <a:rPr lang="en-US" altLang="ko-KR" sz="1867" dirty="0" smtClean="0">
                <a:solidFill>
                  <a:prstClr val="white"/>
                </a:solidFill>
                <a:cs typeface="Arial" pitchFamily="34" charset="0"/>
              </a:rPr>
              <a:t> </a:t>
            </a:r>
            <a:r>
              <a:rPr lang="en-US" altLang="ko-KR" sz="1867" dirty="0" err="1" smtClean="0">
                <a:solidFill>
                  <a:prstClr val="white"/>
                </a:solidFill>
                <a:cs typeface="Arial" pitchFamily="34" charset="0"/>
              </a:rPr>
              <a:t>tham</a:t>
            </a:r>
            <a:r>
              <a:rPr lang="en-US" altLang="ko-KR" sz="1867" dirty="0" smtClean="0">
                <a:solidFill>
                  <a:prstClr val="white"/>
                </a:solidFill>
                <a:cs typeface="Arial" pitchFamily="34" charset="0"/>
              </a:rPr>
              <a:t> </a:t>
            </a:r>
            <a:r>
              <a:rPr lang="en-US" altLang="ko-KR" sz="1867" dirty="0" err="1" smtClean="0">
                <a:solidFill>
                  <a:prstClr val="white"/>
                </a:solidFill>
                <a:cs typeface="Arial" pitchFamily="34" charset="0"/>
              </a:rPr>
              <a:t>dự</a:t>
            </a:r>
            <a:r>
              <a:rPr lang="en-US" altLang="ko-KR" sz="1867" dirty="0" smtClean="0">
                <a:solidFill>
                  <a:prstClr val="white"/>
                </a:solidFill>
                <a:cs typeface="Arial" pitchFamily="34" charset="0"/>
              </a:rPr>
              <a:t> </a:t>
            </a:r>
            <a:r>
              <a:rPr lang="en-US" altLang="ko-KR" sz="1867" dirty="0" err="1" smtClean="0">
                <a:solidFill>
                  <a:prstClr val="white"/>
                </a:solidFill>
                <a:cs typeface="Arial" pitchFamily="34" charset="0"/>
              </a:rPr>
              <a:t>buổi</a:t>
            </a:r>
            <a:r>
              <a:rPr lang="en-US" altLang="ko-KR" sz="1867" dirty="0" smtClean="0">
                <a:solidFill>
                  <a:prstClr val="white"/>
                </a:solidFill>
                <a:cs typeface="Arial" pitchFamily="34" charset="0"/>
              </a:rPr>
              <a:t> </a:t>
            </a:r>
            <a:r>
              <a:rPr lang="en-US" altLang="ko-KR" sz="1867" dirty="0" err="1" smtClean="0">
                <a:solidFill>
                  <a:prstClr val="white"/>
                </a:solidFill>
                <a:cs typeface="Arial" pitchFamily="34" charset="0"/>
              </a:rPr>
              <a:t>thuyết</a:t>
            </a:r>
            <a:r>
              <a:rPr lang="en-US" altLang="ko-KR" sz="1867" dirty="0" smtClean="0">
                <a:solidFill>
                  <a:prstClr val="white"/>
                </a:solidFill>
                <a:cs typeface="Arial" pitchFamily="34" charset="0"/>
              </a:rPr>
              <a:t> </a:t>
            </a:r>
            <a:r>
              <a:rPr lang="en-US" altLang="ko-KR" sz="1867" dirty="0" err="1" smtClean="0">
                <a:solidFill>
                  <a:prstClr val="white"/>
                </a:solidFill>
                <a:cs typeface="Arial" pitchFamily="34" charset="0"/>
              </a:rPr>
              <a:t>trình</a:t>
            </a:r>
            <a:r>
              <a:rPr lang="en-US" altLang="ko-KR" sz="1867" dirty="0" smtClean="0">
                <a:solidFill>
                  <a:prstClr val="white"/>
                </a:solidFill>
                <a:cs typeface="Arial" pitchFamily="34" charset="0"/>
              </a:rPr>
              <a:t> </a:t>
            </a:r>
            <a:r>
              <a:rPr lang="en-US" altLang="ko-KR" sz="1867" dirty="0" err="1" smtClean="0">
                <a:solidFill>
                  <a:prstClr val="white"/>
                </a:solidFill>
                <a:cs typeface="Arial" pitchFamily="34" charset="0"/>
              </a:rPr>
              <a:t>ngày</a:t>
            </a:r>
            <a:r>
              <a:rPr lang="en-US" altLang="ko-KR" sz="1867" dirty="0" smtClean="0">
                <a:solidFill>
                  <a:prstClr val="white"/>
                </a:solidFill>
                <a:cs typeface="Arial" pitchFamily="34" charset="0"/>
              </a:rPr>
              <a:t> </a:t>
            </a:r>
            <a:r>
              <a:rPr lang="en-US" altLang="ko-KR" sz="1867" dirty="0" err="1" smtClean="0">
                <a:solidFill>
                  <a:prstClr val="white"/>
                </a:solidFill>
                <a:cs typeface="Arial" pitchFamily="34" charset="0"/>
              </a:rPr>
              <a:t>hôm</a:t>
            </a:r>
            <a:r>
              <a:rPr lang="en-US" altLang="ko-KR" sz="1867" dirty="0" smtClean="0">
                <a:solidFill>
                  <a:prstClr val="white"/>
                </a:solidFill>
                <a:cs typeface="Arial" pitchFamily="34" charset="0"/>
              </a:rPr>
              <a:t> nay</a:t>
            </a:r>
            <a:endParaRPr lang="ko-KR" altLang="en-US" sz="1867" dirty="0">
              <a:solidFill>
                <a:prstClr val="white"/>
              </a:solidFill>
              <a:cs typeface="Arial" pitchFamily="34" charset="0"/>
            </a:endParaRPr>
          </a:p>
        </p:txBody>
      </p:sp>
    </p:spTree>
    <p:extLst>
      <p:ext uri="{BB962C8B-B14F-4D97-AF65-F5344CB8AC3E}">
        <p14:creationId xmlns:p14="http://schemas.microsoft.com/office/powerpoint/2010/main" val="9337852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mj-lt"/>
              <a:buAutoNum type="arabicPeriod"/>
            </a:pPr>
            <a:r>
              <a:rPr lang="en-US" dirty="0">
                <a:hlinkClick r:id="rId2"/>
              </a:rPr>
              <a:t>https://</a:t>
            </a:r>
            <a:r>
              <a:rPr lang="en-US" dirty="0" smtClean="0">
                <a:hlinkClick r:id="rId2"/>
              </a:rPr>
              <a:t>news.zing.vn/cach-mang-cong-nghiep-4-0-la-gi-post750267.html</a:t>
            </a:r>
            <a:endParaRPr lang="en-US" dirty="0" smtClean="0"/>
          </a:p>
          <a:p>
            <a:pPr>
              <a:buFont typeface="+mj-lt"/>
              <a:buAutoNum type="arabicPeriod"/>
            </a:pPr>
            <a:r>
              <a:rPr lang="en-US" dirty="0">
                <a:hlinkClick r:id="rId3"/>
              </a:rPr>
              <a:t>https://</a:t>
            </a:r>
            <a:r>
              <a:rPr lang="en-US" dirty="0" smtClean="0">
                <a:hlinkClick r:id="rId3"/>
              </a:rPr>
              <a:t>dantri.com.vn/viec-lam/cach-mang-40-giai-phap-nao-cho-lao-dong-viet-nam-2018102207432216.htm</a:t>
            </a:r>
            <a:endParaRPr lang="en-US" dirty="0" smtClean="0"/>
          </a:p>
          <a:p>
            <a:pPr>
              <a:buFont typeface="+mj-lt"/>
              <a:buAutoNum type="arabicPeriod"/>
            </a:pPr>
            <a:r>
              <a:rPr lang="en-US" dirty="0">
                <a:hlinkClick r:id="rId4"/>
              </a:rPr>
              <a:t>http://</a:t>
            </a:r>
            <a:r>
              <a:rPr lang="en-US" dirty="0" smtClean="0">
                <a:hlinkClick r:id="rId4"/>
              </a:rPr>
              <a:t>www.khoahocphothong.com.vn/cong-nghe-sinh-hoc-thoi-ky-cach-mang-cong-nghiep-4-0-tao-ra-cac-giong-cay-trong-vat-nuoi-moi-51427.html</a:t>
            </a:r>
            <a:endParaRPr lang="en-US" dirty="0" smtClean="0"/>
          </a:p>
          <a:p>
            <a:pPr>
              <a:buFont typeface="+mj-lt"/>
              <a:buAutoNum type="arabicPeriod"/>
            </a:pPr>
            <a:r>
              <a:rPr lang="en-US" dirty="0">
                <a:hlinkClick r:id="rId5"/>
              </a:rPr>
              <a:t>https://vi.wikipedia.org/wiki/C%C3%A1ch_m%E1%BA%A1ng_c%C3%B4ng_nghi%E1%BB%87p</a:t>
            </a:r>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24</a:t>
            </a:fld>
            <a:endParaRPr lang="en-US"/>
          </a:p>
        </p:txBody>
      </p:sp>
      <p:sp>
        <p:nvSpPr>
          <p:cNvPr id="4" name="Title 3"/>
          <p:cNvSpPr>
            <a:spLocks noGrp="1"/>
          </p:cNvSpPr>
          <p:nvPr>
            <p:ph type="title"/>
          </p:nvPr>
        </p:nvSpPr>
        <p:spPr/>
        <p:txBody>
          <a:bodyPr/>
          <a:lstStyle/>
          <a:p>
            <a:pPr algn="ctr"/>
            <a:r>
              <a:rPr lang="en-US" dirty="0" smtClean="0"/>
              <a:t>TÀI LIỆU KHAM KHẢO</a:t>
            </a:r>
            <a:br>
              <a:rPr lang="en-US" dirty="0" smtClean="0"/>
            </a:br>
            <a:endParaRPr lang="en-US" dirty="0"/>
          </a:p>
        </p:txBody>
      </p:sp>
    </p:spTree>
    <p:extLst>
      <p:ext uri="{BB962C8B-B14F-4D97-AF65-F5344CB8AC3E}">
        <p14:creationId xmlns:p14="http://schemas.microsoft.com/office/powerpoint/2010/main" val="3093341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Ø"/>
            </a:pPr>
            <a:r>
              <a:rPr lang="vi-VN" sz="2000" dirty="0"/>
              <a:t>Cách mạng công nghiệp là cuộc cách </a:t>
            </a:r>
            <a:r>
              <a:rPr lang="vi-VN" sz="2000" dirty="0" smtClean="0"/>
              <a:t>m</a:t>
            </a:r>
            <a:r>
              <a:rPr lang="en-US" sz="2000" dirty="0" err="1" smtClean="0"/>
              <a:t>ạng</a:t>
            </a:r>
            <a:r>
              <a:rPr lang="vi-VN" sz="2000" dirty="0"/>
              <a:t> trong lĩnh vực sản </a:t>
            </a:r>
            <a:r>
              <a:rPr lang="en-US" sz="2000" dirty="0" err="1" smtClean="0"/>
              <a:t>xuất</a:t>
            </a:r>
            <a:r>
              <a:rPr lang="vi-VN" sz="2000" dirty="0" smtClean="0"/>
              <a:t> </a:t>
            </a:r>
            <a:r>
              <a:rPr lang="vi-VN" sz="2000" dirty="0"/>
              <a:t>là sự thay đổi cơ bản các điều kiện kinh tế xã hội, văn </a:t>
            </a:r>
            <a:r>
              <a:rPr lang="vi-VN" sz="2000" dirty="0" smtClean="0"/>
              <a:t>hóa</a:t>
            </a:r>
            <a:r>
              <a:rPr lang="vi-VN" sz="2000" dirty="0"/>
              <a:t> và kỹ thuật, xuất phát từ nước Anh sau đó lan tỏa ra toàn thế </a:t>
            </a:r>
            <a:r>
              <a:rPr lang="vi-VN" sz="2000" dirty="0" smtClean="0"/>
              <a:t>giớ</a:t>
            </a:r>
            <a:r>
              <a:rPr lang="en-US" sz="2000" dirty="0" smtClean="0"/>
              <a:t>i</a:t>
            </a:r>
            <a:endParaRPr lang="en-US" sz="2000" dirty="0" smtClean="0"/>
          </a:p>
          <a:p>
            <a:pPr>
              <a:buFont typeface="Wingdings" panose="05000000000000000000" pitchFamily="2" charset="2"/>
              <a:buChar char="v"/>
            </a:pPr>
            <a:r>
              <a:rPr lang="en-US" sz="2000" b="1" dirty="0" err="1" smtClean="0"/>
              <a:t>Lần</a:t>
            </a:r>
            <a:r>
              <a:rPr lang="en-US" sz="2000" b="1" dirty="0" smtClean="0"/>
              <a:t> </a:t>
            </a:r>
            <a:r>
              <a:rPr lang="en-US" sz="2000" b="1" dirty="0" err="1" smtClean="0"/>
              <a:t>thứ</a:t>
            </a:r>
            <a:r>
              <a:rPr lang="en-US" sz="2000" b="1" dirty="0" smtClean="0"/>
              <a:t> I</a:t>
            </a:r>
            <a:r>
              <a:rPr lang="en-US" sz="2000" dirty="0" smtClean="0"/>
              <a:t>(</a:t>
            </a:r>
            <a:r>
              <a:rPr lang="en-US" sz="2000" dirty="0" err="1"/>
              <a:t>cuối</a:t>
            </a:r>
            <a:r>
              <a:rPr lang="en-US" sz="2000" dirty="0"/>
              <a:t> </a:t>
            </a:r>
            <a:r>
              <a:rPr lang="en-US" sz="2000" dirty="0" err="1"/>
              <a:t>thế</a:t>
            </a:r>
            <a:r>
              <a:rPr lang="en-US" sz="2000" dirty="0"/>
              <a:t> </a:t>
            </a:r>
            <a:r>
              <a:rPr lang="en-US" sz="2000" dirty="0" err="1" smtClean="0"/>
              <a:t>kỷ</a:t>
            </a:r>
            <a:r>
              <a:rPr lang="en-US" sz="2000" dirty="0"/>
              <a:t> </a:t>
            </a:r>
            <a:r>
              <a:rPr lang="en-US" sz="2000" dirty="0" smtClean="0"/>
              <a:t>18</a:t>
            </a:r>
            <a:r>
              <a:rPr lang="en-US" sz="2000" dirty="0"/>
              <a:t> </a:t>
            </a:r>
            <a:r>
              <a:rPr lang="en-US" sz="2000" dirty="0" err="1"/>
              <a:t>và</a:t>
            </a:r>
            <a:r>
              <a:rPr lang="en-US" sz="2000" dirty="0"/>
              <a:t> </a:t>
            </a:r>
            <a:r>
              <a:rPr lang="en-US" sz="2000" dirty="0" err="1"/>
              <a:t>đầu</a:t>
            </a:r>
            <a:r>
              <a:rPr lang="en-US" sz="2000" dirty="0"/>
              <a:t> </a:t>
            </a:r>
            <a:r>
              <a:rPr lang="en-US" sz="2000" dirty="0" err="1"/>
              <a:t>thế</a:t>
            </a:r>
            <a:r>
              <a:rPr lang="en-US" sz="2000" dirty="0"/>
              <a:t> </a:t>
            </a:r>
            <a:r>
              <a:rPr lang="en-US" sz="2000" dirty="0" err="1"/>
              <a:t>kỷ</a:t>
            </a:r>
            <a:r>
              <a:rPr lang="en-US" sz="2000" dirty="0"/>
              <a:t> </a:t>
            </a:r>
            <a:r>
              <a:rPr lang="en-US" sz="2000" dirty="0" smtClean="0"/>
              <a:t>20</a:t>
            </a:r>
            <a:r>
              <a:rPr lang="en-US" sz="2000" dirty="0" smtClean="0"/>
              <a:t>)</a:t>
            </a:r>
            <a:endParaRPr lang="vi-VN" sz="2000" dirty="0"/>
          </a:p>
        </p:txBody>
      </p:sp>
      <p:sp>
        <p:nvSpPr>
          <p:cNvPr id="3" name="Title 2"/>
          <p:cNvSpPr>
            <a:spLocks noGrp="1"/>
          </p:cNvSpPr>
          <p:nvPr>
            <p:ph type="title"/>
          </p:nvPr>
        </p:nvSpPr>
        <p:spPr/>
        <p:txBody>
          <a:bodyPr/>
          <a:lstStyle/>
          <a:p>
            <a:pPr marL="857250" indent="-857250">
              <a:buFont typeface="+mj-lt"/>
              <a:buAutoNum type="romanUcPeriod"/>
            </a:pPr>
            <a:r>
              <a:rPr lang="en-US" dirty="0" err="1" smtClean="0"/>
              <a:t>Bối</a:t>
            </a:r>
            <a:r>
              <a:rPr lang="en-US" dirty="0" smtClean="0"/>
              <a:t> </a:t>
            </a:r>
            <a:r>
              <a:rPr lang="en-US" dirty="0" err="1" smtClean="0"/>
              <a:t>cảnh</a:t>
            </a:r>
            <a:r>
              <a:rPr lang="en-US" dirty="0" smtClean="0"/>
              <a:t> </a:t>
            </a:r>
            <a:r>
              <a:rPr lang="en-US" dirty="0" err="1" smtClean="0"/>
              <a:t>lịch</a:t>
            </a:r>
            <a:r>
              <a:rPr lang="en-US" dirty="0" smtClean="0"/>
              <a:t> </a:t>
            </a:r>
            <a:r>
              <a:rPr lang="en-US" dirty="0" err="1" smtClean="0"/>
              <a:t>sử</a:t>
            </a:r>
            <a:endParaRPr lang="en-US" dirty="0"/>
          </a:p>
        </p:txBody>
      </p:sp>
      <p:sp>
        <p:nvSpPr>
          <p:cNvPr id="4" name="Slide Number Placeholder 3"/>
          <p:cNvSpPr>
            <a:spLocks noGrp="1"/>
          </p:cNvSpPr>
          <p:nvPr>
            <p:ph type="sldNum" sz="quarter" idx="12"/>
          </p:nvPr>
        </p:nvSpPr>
        <p:spPr/>
        <p:txBody>
          <a:bodyPr/>
          <a:lstStyle/>
          <a:p>
            <a:fld id="{FF3FB215-F31D-4572-B976-82201FC7BDB7}" type="slidenum">
              <a:rPr lang="en-US" smtClean="0"/>
              <a:t>3</a:t>
            </a:fld>
            <a:endParaRPr lang="en-US"/>
          </a:p>
        </p:txBody>
      </p:sp>
      <p:sp>
        <p:nvSpPr>
          <p:cNvPr id="6" name="Rectangle 5"/>
          <p:cNvSpPr/>
          <p:nvPr/>
        </p:nvSpPr>
        <p:spPr>
          <a:xfrm>
            <a:off x="4745436" y="5784290"/>
            <a:ext cx="184731" cy="261610"/>
          </a:xfrm>
          <a:prstGeom prst="rect">
            <a:avLst/>
          </a:prstGeom>
        </p:spPr>
        <p:txBody>
          <a:bodyPr wrap="none">
            <a:spAutoFit/>
          </a:bodyPr>
          <a:lstStyle/>
          <a:p>
            <a:endParaRPr lang="en-US" sz="1100" dirty="0"/>
          </a:p>
        </p:txBody>
      </p:sp>
      <p:pic>
        <p:nvPicPr>
          <p:cNvPr id="7" name="Picture 6"/>
          <p:cNvPicPr>
            <a:picLocks noChangeAspect="1"/>
          </p:cNvPicPr>
          <p:nvPr/>
        </p:nvPicPr>
        <p:blipFill>
          <a:blip r:embed="rId3"/>
          <a:stretch>
            <a:fillRect/>
          </a:stretch>
        </p:blipFill>
        <p:spPr>
          <a:xfrm>
            <a:off x="3379700" y="3866693"/>
            <a:ext cx="2508597" cy="2357231"/>
          </a:xfrm>
          <a:prstGeom prst="rect">
            <a:avLst/>
          </a:prstGeom>
        </p:spPr>
      </p:pic>
    </p:spTree>
    <p:extLst>
      <p:ext uri="{BB962C8B-B14F-4D97-AF65-F5344CB8AC3E}">
        <p14:creationId xmlns:p14="http://schemas.microsoft.com/office/powerpoint/2010/main" val="238824561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style.rotation</p:attrName>
                                        </p:attrNameLst>
                                      </p:cBhvr>
                                      <p:tavLst>
                                        <p:tav tm="0">
                                          <p:val>
                                            <p:fltVal val="90"/>
                                          </p:val>
                                        </p:tav>
                                        <p:tav tm="100000">
                                          <p:val>
                                            <p:fltVal val="0"/>
                                          </p:val>
                                        </p:tav>
                                      </p:tavLst>
                                    </p:anim>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v"/>
            </a:pPr>
            <a:r>
              <a:rPr lang="en-US" b="1" dirty="0" err="1" smtClean="0"/>
              <a:t>Lần</a:t>
            </a:r>
            <a:r>
              <a:rPr lang="en-US" b="1" dirty="0" smtClean="0"/>
              <a:t> </a:t>
            </a:r>
            <a:r>
              <a:rPr lang="en-US" b="1" dirty="0" err="1" smtClean="0"/>
              <a:t>thứ</a:t>
            </a:r>
            <a:r>
              <a:rPr lang="en-US" b="1" dirty="0" smtClean="0"/>
              <a:t> 2 </a:t>
            </a:r>
            <a:r>
              <a:rPr lang="en-US" dirty="0" smtClean="0"/>
              <a:t>(</a:t>
            </a:r>
            <a:r>
              <a:rPr lang="en-US" dirty="0"/>
              <a:t>1871-1914</a:t>
            </a:r>
            <a:r>
              <a:rPr lang="en-US" dirty="0" smtClean="0"/>
              <a:t>)</a:t>
            </a:r>
          </a:p>
          <a:p>
            <a:pPr>
              <a:buFont typeface="Wingdings" panose="05000000000000000000" pitchFamily="2" charset="2"/>
              <a:buChar char="Ø"/>
            </a:pPr>
            <a:r>
              <a:rPr lang="en-US" dirty="0" err="1" smtClean="0"/>
              <a:t>Diễn</a:t>
            </a:r>
            <a:r>
              <a:rPr lang="en-US" dirty="0" smtClean="0"/>
              <a:t> </a:t>
            </a:r>
            <a:r>
              <a:rPr lang="en-US" dirty="0" err="1" smtClean="0"/>
              <a:t>ra</a:t>
            </a:r>
            <a:r>
              <a:rPr lang="en-US" dirty="0" smtClean="0"/>
              <a:t> tại Anh, </a:t>
            </a:r>
            <a:r>
              <a:rPr lang="en-US" dirty="0" err="1" smtClean="0"/>
              <a:t>Đức</a:t>
            </a:r>
            <a:r>
              <a:rPr lang="en-US" dirty="0" smtClean="0"/>
              <a:t> , </a:t>
            </a:r>
            <a:r>
              <a:rPr lang="en-US" dirty="0" err="1" smtClean="0"/>
              <a:t>Hoa</a:t>
            </a:r>
            <a:r>
              <a:rPr lang="en-US" dirty="0" smtClean="0"/>
              <a:t> </a:t>
            </a:r>
            <a:r>
              <a:rPr lang="en-US" dirty="0" err="1" smtClean="0"/>
              <a:t>kỳ</a:t>
            </a:r>
            <a:endParaRPr lang="en-US" dirty="0" smtClean="0"/>
          </a:p>
          <a:p>
            <a:pPr>
              <a:buFont typeface="Wingdings" panose="05000000000000000000" pitchFamily="2" charset="2"/>
              <a:buChar char="Ø"/>
            </a:pPr>
            <a:r>
              <a:rPr lang="en-US" dirty="0" err="1"/>
              <a:t>Thời</a:t>
            </a:r>
            <a:r>
              <a:rPr lang="en-US" dirty="0"/>
              <a:t> </a:t>
            </a:r>
            <a:r>
              <a:rPr lang="en-US" dirty="0" err="1"/>
              <a:t>gian</a:t>
            </a:r>
            <a:r>
              <a:rPr lang="en-US" dirty="0"/>
              <a:t> </a:t>
            </a:r>
            <a:r>
              <a:rPr lang="en-US" dirty="0" err="1"/>
              <a:t>này</a:t>
            </a:r>
            <a:r>
              <a:rPr lang="en-US" dirty="0"/>
              <a:t> có </a:t>
            </a:r>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các</a:t>
            </a:r>
            <a:r>
              <a:rPr lang="en-US" dirty="0"/>
              <a:t> </a:t>
            </a:r>
            <a:r>
              <a:rPr lang="en-US" dirty="0" err="1"/>
              <a:t>ngành</a:t>
            </a:r>
            <a:r>
              <a:rPr lang="en-US" dirty="0"/>
              <a:t> </a:t>
            </a:r>
            <a:r>
              <a:rPr lang="en-US" dirty="0" err="1"/>
              <a:t>công</a:t>
            </a:r>
            <a:r>
              <a:rPr lang="en-US" dirty="0"/>
              <a:t> </a:t>
            </a:r>
            <a:r>
              <a:rPr lang="en-US" dirty="0" err="1"/>
              <a:t>nghiệp</a:t>
            </a:r>
            <a:r>
              <a:rPr lang="en-US" dirty="0"/>
              <a:t> </a:t>
            </a:r>
            <a:r>
              <a:rPr lang="en-US" dirty="0" err="1"/>
              <a:t>hóa</a:t>
            </a:r>
            <a:r>
              <a:rPr lang="en-US" dirty="0"/>
              <a:t> </a:t>
            </a:r>
            <a:r>
              <a:rPr lang="en-US" dirty="0" err="1"/>
              <a:t>chất</a:t>
            </a:r>
            <a:r>
              <a:rPr lang="en-US" dirty="0"/>
              <a:t>, </a:t>
            </a:r>
            <a:r>
              <a:rPr lang="en-US" dirty="0" err="1" smtClean="0"/>
              <a:t>dầu</a:t>
            </a:r>
            <a:r>
              <a:rPr lang="en-US" dirty="0" smtClean="0"/>
              <a:t> </a:t>
            </a:r>
            <a:r>
              <a:rPr lang="en-US" dirty="0" err="1" smtClean="0"/>
              <a:t>mỏ</a:t>
            </a:r>
            <a:r>
              <a:rPr lang="en-US" dirty="0"/>
              <a:t>, </a:t>
            </a:r>
            <a:r>
              <a:rPr lang="en-US" dirty="0" err="1"/>
              <a:t>thép</a:t>
            </a:r>
            <a:r>
              <a:rPr lang="en-US" dirty="0"/>
              <a:t> </a:t>
            </a:r>
            <a:r>
              <a:rPr lang="en-US" dirty="0" err="1" smtClean="0"/>
              <a:t>và</a:t>
            </a:r>
            <a:r>
              <a:rPr lang="en-US" dirty="0"/>
              <a:t> </a:t>
            </a:r>
            <a:r>
              <a:rPr lang="en-US" dirty="0" err="1"/>
              <a:t>điện</a:t>
            </a:r>
            <a:r>
              <a:rPr lang="en-US" dirty="0"/>
              <a:t> </a:t>
            </a:r>
            <a:r>
              <a:rPr lang="en-US" dirty="0" err="1" smtClean="0"/>
              <a:t>lực</a:t>
            </a:r>
            <a:endParaRPr lang="en-US" dirty="0" smtClean="0"/>
          </a:p>
          <a:p>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4</a:t>
            </a:fld>
            <a:endParaRPr lang="en-US"/>
          </a:p>
        </p:txBody>
      </p:sp>
      <p:sp>
        <p:nvSpPr>
          <p:cNvPr id="4" name="Title 3"/>
          <p:cNvSpPr>
            <a:spLocks noGrp="1"/>
          </p:cNvSpPr>
          <p:nvPr>
            <p:ph type="title"/>
          </p:nvPr>
        </p:nvSpPr>
        <p:spPr/>
        <p:txBody>
          <a:bodyPr/>
          <a:lstStyle/>
          <a:p>
            <a:r>
              <a:rPr lang="en-US" dirty="0" err="1" smtClean="0"/>
              <a:t>Bối</a:t>
            </a:r>
            <a:r>
              <a:rPr lang="en-US" dirty="0" smtClean="0"/>
              <a:t> </a:t>
            </a:r>
            <a:r>
              <a:rPr lang="en-US" dirty="0" err="1" smtClean="0"/>
              <a:t>cảnh</a:t>
            </a:r>
            <a:r>
              <a:rPr lang="en-US" dirty="0" smtClean="0"/>
              <a:t> </a:t>
            </a:r>
            <a:r>
              <a:rPr lang="en-US" dirty="0" err="1" smtClean="0"/>
              <a:t>lịch</a:t>
            </a:r>
            <a:r>
              <a:rPr lang="en-US" dirty="0" smtClean="0"/>
              <a:t> </a:t>
            </a:r>
            <a:r>
              <a:rPr lang="en-US" dirty="0" err="1" smtClean="0"/>
              <a:t>sử</a:t>
            </a:r>
            <a:endParaRPr lang="en-US" dirty="0"/>
          </a:p>
        </p:txBody>
      </p:sp>
      <p:pic>
        <p:nvPicPr>
          <p:cNvPr id="5" name="Picture 4"/>
          <p:cNvPicPr>
            <a:picLocks noChangeAspect="1"/>
          </p:cNvPicPr>
          <p:nvPr/>
        </p:nvPicPr>
        <p:blipFill>
          <a:blip r:embed="rId2"/>
          <a:stretch>
            <a:fillRect/>
          </a:stretch>
        </p:blipFill>
        <p:spPr>
          <a:xfrm>
            <a:off x="3272489" y="3855708"/>
            <a:ext cx="2481381" cy="2550779"/>
          </a:xfrm>
          <a:prstGeom prst="rect">
            <a:avLst/>
          </a:prstGeom>
        </p:spPr>
      </p:pic>
    </p:spTree>
    <p:extLst>
      <p:ext uri="{BB962C8B-B14F-4D97-AF65-F5344CB8AC3E}">
        <p14:creationId xmlns:p14="http://schemas.microsoft.com/office/powerpoint/2010/main" val="230408598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fltVal val="0"/>
                                          </p:val>
                                        </p:tav>
                                        <p:tav tm="100000">
                                          <p:val>
                                            <p:strVal val="#ppt_w"/>
                                          </p:val>
                                        </p:tav>
                                      </p:tavLst>
                                    </p:anim>
                                    <p:anim calcmode="lin" valueType="num">
                                      <p:cBhvr>
                                        <p:cTn id="23" dur="1000" fill="hold"/>
                                        <p:tgtEl>
                                          <p:spTgt spid="5"/>
                                        </p:tgtEl>
                                        <p:attrNameLst>
                                          <p:attrName>ppt_h</p:attrName>
                                        </p:attrNameLst>
                                      </p:cBhvr>
                                      <p:tavLst>
                                        <p:tav tm="0">
                                          <p:val>
                                            <p:fltVal val="0"/>
                                          </p:val>
                                        </p:tav>
                                        <p:tav tm="100000">
                                          <p:val>
                                            <p:strVal val="#ppt_h"/>
                                          </p:val>
                                        </p:tav>
                                      </p:tavLst>
                                    </p:anim>
                                    <p:anim calcmode="lin" valueType="num">
                                      <p:cBhvr>
                                        <p:cTn id="24" dur="1000" fill="hold"/>
                                        <p:tgtEl>
                                          <p:spTgt spid="5"/>
                                        </p:tgtEl>
                                        <p:attrNameLst>
                                          <p:attrName>style.rotation</p:attrName>
                                        </p:attrNameLst>
                                      </p:cBhvr>
                                      <p:tavLst>
                                        <p:tav tm="0">
                                          <p:val>
                                            <p:fltVal val="90"/>
                                          </p:val>
                                        </p:tav>
                                        <p:tav tm="100000">
                                          <p:val>
                                            <p:fltVal val="0"/>
                                          </p:val>
                                        </p:tav>
                                      </p:tavLst>
                                    </p:anim>
                                    <p:animEffect transition="in" filter="fade">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SzPct val="90000"/>
              <a:buFont typeface="Wingdings" panose="05000000000000000000" pitchFamily="2" charset="2"/>
              <a:buChar char="v"/>
            </a:pPr>
            <a:r>
              <a:rPr lang="en-US" b="1" dirty="0" err="1" smtClean="0"/>
              <a:t>Lần</a:t>
            </a:r>
            <a:r>
              <a:rPr lang="en-US" b="1" dirty="0" smtClean="0"/>
              <a:t> </a:t>
            </a:r>
            <a:r>
              <a:rPr lang="en-US" b="1" dirty="0" err="1" smtClean="0"/>
              <a:t>thứ</a:t>
            </a:r>
            <a:r>
              <a:rPr lang="en-US" b="1" dirty="0" smtClean="0"/>
              <a:t> 3 </a:t>
            </a:r>
            <a:r>
              <a:rPr lang="en-US" dirty="0" smtClean="0"/>
              <a:t>(1960)</a:t>
            </a:r>
          </a:p>
          <a:p>
            <a:pPr>
              <a:buSzPct val="90000"/>
              <a:buFont typeface="Wingdings" panose="05000000000000000000" pitchFamily="2" charset="2"/>
              <a:buChar char="Ø"/>
            </a:pPr>
            <a:r>
              <a:rPr lang="en-US" dirty="0" err="1" smtClean="0">
                <a:solidFill>
                  <a:srgbClr val="333333"/>
                </a:solidFill>
                <a:latin typeface="arial" panose="020B0604020202020204" pitchFamily="34" charset="0"/>
              </a:rPr>
              <a:t>Sự</a:t>
            </a:r>
            <a:r>
              <a:rPr lang="en-US" dirty="0" smtClean="0">
                <a:solidFill>
                  <a:srgbClr val="333333"/>
                </a:solidFill>
                <a:latin typeface="arial" panose="020B0604020202020204" pitchFamily="34" charset="0"/>
              </a:rPr>
              <a:t> </a:t>
            </a:r>
            <a:r>
              <a:rPr lang="en-US" dirty="0" err="1">
                <a:solidFill>
                  <a:srgbClr val="333333"/>
                </a:solidFill>
                <a:latin typeface="arial" panose="020B0604020202020204" pitchFamily="34" charset="0"/>
              </a:rPr>
              <a:t>ra</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đời</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của</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sản</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xuất</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tự</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động</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dựa</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vào</a:t>
            </a:r>
            <a:r>
              <a:rPr lang="en-US" dirty="0">
                <a:solidFill>
                  <a:srgbClr val="333333"/>
                </a:solidFill>
                <a:latin typeface="arial" panose="020B0604020202020204" pitchFamily="34" charset="0"/>
              </a:rPr>
              <a:t> máy </a:t>
            </a:r>
            <a:r>
              <a:rPr lang="en-US" dirty="0" err="1">
                <a:solidFill>
                  <a:srgbClr val="333333"/>
                </a:solidFill>
                <a:latin typeface="arial" panose="020B0604020202020204" pitchFamily="34" charset="0"/>
              </a:rPr>
              <a:t>tính</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thiết</a:t>
            </a:r>
            <a:r>
              <a:rPr lang="en-US" dirty="0">
                <a:solidFill>
                  <a:srgbClr val="333333"/>
                </a:solidFill>
                <a:latin typeface="arial" panose="020B0604020202020204" pitchFamily="34" charset="0"/>
              </a:rPr>
              <a:t> bị </a:t>
            </a:r>
            <a:r>
              <a:rPr lang="en-US" dirty="0" err="1">
                <a:solidFill>
                  <a:srgbClr val="333333"/>
                </a:solidFill>
                <a:latin typeface="arial" panose="020B0604020202020204" pitchFamily="34" charset="0"/>
              </a:rPr>
              <a:t>điện</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tử</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và</a:t>
            </a:r>
            <a:r>
              <a:rPr lang="en-US" dirty="0">
                <a:solidFill>
                  <a:srgbClr val="333333"/>
                </a:solidFill>
                <a:latin typeface="arial" panose="020B0604020202020204" pitchFamily="34" charset="0"/>
              </a:rPr>
              <a:t> Internet, tạo nên </a:t>
            </a:r>
            <a:r>
              <a:rPr lang="en-US" dirty="0" err="1">
                <a:solidFill>
                  <a:srgbClr val="333333"/>
                </a:solidFill>
                <a:latin typeface="arial" panose="020B0604020202020204" pitchFamily="34" charset="0"/>
              </a:rPr>
              <a:t>một</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thế</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giới</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kết</a:t>
            </a:r>
            <a:r>
              <a:rPr lang="en-US" dirty="0">
                <a:solidFill>
                  <a:srgbClr val="333333"/>
                </a:solidFill>
                <a:latin typeface="arial" panose="020B0604020202020204" pitchFamily="34" charset="0"/>
              </a:rPr>
              <a:t> </a:t>
            </a:r>
            <a:r>
              <a:rPr lang="en-US" dirty="0" err="1" smtClean="0">
                <a:solidFill>
                  <a:srgbClr val="333333"/>
                </a:solidFill>
                <a:latin typeface="arial" panose="020B0604020202020204" pitchFamily="34" charset="0"/>
              </a:rPr>
              <a:t>nối</a:t>
            </a:r>
            <a:endParaRPr lang="en-US" dirty="0" smtClean="0">
              <a:solidFill>
                <a:srgbClr val="333333"/>
              </a:solidFill>
              <a:latin typeface="arial" panose="020B0604020202020204" pitchFamily="34" charset="0"/>
            </a:endParaRPr>
          </a:p>
          <a:p>
            <a:pPr>
              <a:buSzPct val="90000"/>
            </a:pPr>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5</a:t>
            </a:fld>
            <a:endParaRPr lang="en-US"/>
          </a:p>
        </p:txBody>
      </p:sp>
      <p:sp>
        <p:nvSpPr>
          <p:cNvPr id="4" name="Title 3"/>
          <p:cNvSpPr>
            <a:spLocks noGrp="1"/>
          </p:cNvSpPr>
          <p:nvPr>
            <p:ph type="title"/>
          </p:nvPr>
        </p:nvSpPr>
        <p:spPr/>
        <p:txBody>
          <a:bodyPr/>
          <a:lstStyle/>
          <a:p>
            <a:r>
              <a:rPr lang="en-US" dirty="0" err="1" smtClean="0"/>
              <a:t>Bối</a:t>
            </a:r>
            <a:r>
              <a:rPr lang="en-US" dirty="0" smtClean="0"/>
              <a:t> </a:t>
            </a:r>
            <a:r>
              <a:rPr lang="en-US" dirty="0" err="1" smtClean="0"/>
              <a:t>cản</a:t>
            </a:r>
            <a:r>
              <a:rPr lang="en-US" dirty="0" err="1" smtClean="0"/>
              <a:t>h</a:t>
            </a:r>
            <a:r>
              <a:rPr lang="en-US" dirty="0" smtClean="0"/>
              <a:t> </a:t>
            </a:r>
            <a:r>
              <a:rPr lang="en-US" dirty="0" err="1" smtClean="0"/>
              <a:t>lịch</a:t>
            </a:r>
            <a:r>
              <a:rPr lang="en-US" dirty="0" smtClean="0"/>
              <a:t> </a:t>
            </a:r>
            <a:r>
              <a:rPr lang="en-US" dirty="0" err="1" smtClean="0"/>
              <a:t>sử</a:t>
            </a:r>
            <a:endParaRPr lang="en-US" dirty="0"/>
          </a:p>
        </p:txBody>
      </p:sp>
      <p:pic>
        <p:nvPicPr>
          <p:cNvPr id="5" name="Picture 4"/>
          <p:cNvPicPr>
            <a:picLocks noChangeAspect="1"/>
          </p:cNvPicPr>
          <p:nvPr/>
        </p:nvPicPr>
        <p:blipFill>
          <a:blip r:embed="rId2"/>
          <a:stretch>
            <a:fillRect/>
          </a:stretch>
        </p:blipFill>
        <p:spPr>
          <a:xfrm>
            <a:off x="3457661" y="3423574"/>
            <a:ext cx="2455459" cy="2800350"/>
          </a:xfrm>
          <a:prstGeom prst="rect">
            <a:avLst/>
          </a:prstGeom>
        </p:spPr>
      </p:pic>
    </p:spTree>
    <p:extLst>
      <p:ext uri="{BB962C8B-B14F-4D97-AF65-F5344CB8AC3E}">
        <p14:creationId xmlns:p14="http://schemas.microsoft.com/office/powerpoint/2010/main" val="284574261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v"/>
            </a:pPr>
            <a:r>
              <a:rPr lang="en-US" b="1" dirty="0" err="1" smtClean="0"/>
              <a:t>Lần</a:t>
            </a:r>
            <a:r>
              <a:rPr lang="en-US" b="1" dirty="0" smtClean="0"/>
              <a:t> </a:t>
            </a:r>
            <a:r>
              <a:rPr lang="en-US" b="1" dirty="0" err="1" smtClean="0"/>
              <a:t>thứ</a:t>
            </a:r>
            <a:r>
              <a:rPr lang="en-US" b="1" dirty="0" smtClean="0"/>
              <a:t> 4</a:t>
            </a:r>
            <a:r>
              <a:rPr lang="en-US" dirty="0" smtClean="0"/>
              <a:t>(2013)</a:t>
            </a:r>
          </a:p>
          <a:p>
            <a:pPr>
              <a:buFont typeface="Wingdings" panose="05000000000000000000" pitchFamily="2" charset="2"/>
              <a:buChar char="Ø"/>
            </a:pPr>
            <a:r>
              <a:rPr lang="en-US" dirty="0" smtClean="0"/>
              <a:t>B</a:t>
            </a:r>
            <a:r>
              <a:rPr lang="vi-VN" dirty="0" smtClean="0"/>
              <a:t>ắt </a:t>
            </a:r>
            <a:r>
              <a:rPr lang="vi-VN" dirty="0"/>
              <a:t>đầu nổi lên xuất phát từ một báo cáo của chính phủ Đức đề cập đến cụm từ này nhằm nói tới chiến lược công nghệ cao, điện toán hóa ngành sản xuất mà không cần sự tham gia của con </a:t>
            </a:r>
            <a:r>
              <a:rPr lang="vi-VN" dirty="0" smtClean="0"/>
              <a:t>người</a:t>
            </a:r>
            <a:endParaRPr lang="en-US" dirty="0" smtClean="0"/>
          </a:p>
          <a:p>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6</a:t>
            </a:fld>
            <a:endParaRPr lang="en-US"/>
          </a:p>
        </p:txBody>
      </p:sp>
      <p:sp>
        <p:nvSpPr>
          <p:cNvPr id="4" name="Title 3"/>
          <p:cNvSpPr>
            <a:spLocks noGrp="1"/>
          </p:cNvSpPr>
          <p:nvPr>
            <p:ph type="title"/>
          </p:nvPr>
        </p:nvSpPr>
        <p:spPr/>
        <p:txBody>
          <a:bodyPr/>
          <a:lstStyle/>
          <a:p>
            <a:r>
              <a:rPr lang="en-US" dirty="0" err="1" smtClean="0"/>
              <a:t>Bối</a:t>
            </a:r>
            <a:r>
              <a:rPr lang="en-US" dirty="0" smtClean="0"/>
              <a:t> </a:t>
            </a:r>
            <a:r>
              <a:rPr lang="en-US" dirty="0" err="1" smtClean="0"/>
              <a:t>cảnh</a:t>
            </a:r>
            <a:r>
              <a:rPr lang="en-US" dirty="0" smtClean="0"/>
              <a:t> </a:t>
            </a:r>
            <a:r>
              <a:rPr lang="en-US" dirty="0" err="1" smtClean="0"/>
              <a:t>lịch</a:t>
            </a:r>
            <a:r>
              <a:rPr lang="en-US" dirty="0" smtClean="0"/>
              <a:t> </a:t>
            </a:r>
            <a:r>
              <a:rPr lang="en-US" dirty="0" err="1" smtClean="0"/>
              <a:t>sử</a:t>
            </a:r>
            <a:endParaRPr lang="en-US" dirty="0"/>
          </a:p>
        </p:txBody>
      </p:sp>
      <p:pic>
        <p:nvPicPr>
          <p:cNvPr id="5" name="Picture 4"/>
          <p:cNvPicPr>
            <a:picLocks noChangeAspect="1"/>
          </p:cNvPicPr>
          <p:nvPr/>
        </p:nvPicPr>
        <p:blipFill>
          <a:blip r:embed="rId2"/>
          <a:stretch>
            <a:fillRect/>
          </a:stretch>
        </p:blipFill>
        <p:spPr>
          <a:xfrm>
            <a:off x="3520390" y="3673357"/>
            <a:ext cx="2362200" cy="2828925"/>
          </a:xfrm>
          <a:prstGeom prst="rect">
            <a:avLst/>
          </a:prstGeom>
        </p:spPr>
      </p:pic>
    </p:spTree>
    <p:extLst>
      <p:ext uri="{BB962C8B-B14F-4D97-AF65-F5344CB8AC3E}">
        <p14:creationId xmlns:p14="http://schemas.microsoft.com/office/powerpoint/2010/main" val="146386225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7334" y="2151017"/>
            <a:ext cx="8596668" cy="3890345"/>
          </a:xfrm>
        </p:spPr>
        <p:txBody>
          <a:bodyPr>
            <a:normAutofit/>
          </a:bodyPr>
          <a:lstStyle/>
          <a:p>
            <a:pPr>
              <a:buSzPct val="90000"/>
            </a:pPr>
            <a:endParaRPr lang="en-US" dirty="0" smtClean="0"/>
          </a:p>
          <a:p>
            <a:pPr>
              <a:buFont typeface="+mj-lt"/>
              <a:buAutoNum type="arabicPeriod"/>
            </a:pPr>
            <a:r>
              <a:rPr lang="en-US" dirty="0" err="1" smtClean="0"/>
              <a:t>Vật</a:t>
            </a:r>
            <a:r>
              <a:rPr lang="en-US" dirty="0" smtClean="0"/>
              <a:t> </a:t>
            </a:r>
            <a:r>
              <a:rPr lang="en-US" dirty="0" err="1"/>
              <a:t>lý</a:t>
            </a:r>
            <a:endParaRPr lang="en-US" dirty="0"/>
          </a:p>
          <a:p>
            <a:pPr>
              <a:buFont typeface="+mj-lt"/>
              <a:buAutoNum type="arabicPeriod"/>
            </a:pPr>
            <a:r>
              <a:rPr lang="en-US" dirty="0" err="1" smtClean="0"/>
              <a:t>Kĩ</a:t>
            </a:r>
            <a:r>
              <a:rPr lang="en-US" dirty="0" smtClean="0"/>
              <a:t> </a:t>
            </a:r>
            <a:r>
              <a:rPr lang="en-US" dirty="0" err="1"/>
              <a:t>thuật</a:t>
            </a:r>
            <a:r>
              <a:rPr lang="en-US" dirty="0"/>
              <a:t> số</a:t>
            </a:r>
          </a:p>
          <a:p>
            <a:pPr>
              <a:buFont typeface="+mj-lt"/>
              <a:buAutoNum type="arabicPeriod"/>
            </a:pPr>
            <a:r>
              <a:rPr lang="en-US" dirty="0" err="1" smtClean="0"/>
              <a:t>Sinh</a:t>
            </a:r>
            <a:r>
              <a:rPr lang="en-US" dirty="0" smtClean="0"/>
              <a:t> </a:t>
            </a:r>
            <a:r>
              <a:rPr lang="en-US" dirty="0" err="1" smtClean="0"/>
              <a:t>học</a:t>
            </a:r>
            <a:endParaRPr lang="en-US" dirty="0" smtClean="0"/>
          </a:p>
          <a:p>
            <a:pPr>
              <a:buFont typeface="+mj-lt"/>
              <a:buAutoNum type="arabicPeriod"/>
            </a:pPr>
            <a:r>
              <a:rPr lang="en-US" dirty="0"/>
              <a:t>Điểm bung </a:t>
            </a:r>
            <a:r>
              <a:rPr lang="en-US" dirty="0" err="1"/>
              <a:t>phát</a:t>
            </a:r>
            <a:endParaRPr lang="en-US" dirty="0"/>
          </a:p>
          <a:p>
            <a:pPr>
              <a:buSzPct val="90000"/>
            </a:pPr>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7</a:t>
            </a:fld>
            <a:endParaRPr lang="en-US"/>
          </a:p>
        </p:txBody>
      </p:sp>
      <p:sp>
        <p:nvSpPr>
          <p:cNvPr id="4" name="Title 3"/>
          <p:cNvSpPr>
            <a:spLocks noGrp="1"/>
          </p:cNvSpPr>
          <p:nvPr>
            <p:ph type="title"/>
          </p:nvPr>
        </p:nvSpPr>
        <p:spPr/>
        <p:txBody>
          <a:bodyPr>
            <a:normAutofit fontScale="90000"/>
          </a:bodyPr>
          <a:lstStyle/>
          <a:p>
            <a:pPr marL="857250" indent="-857250">
              <a:buFont typeface="+mj-lt"/>
              <a:buAutoNum type="romanUcPeriod" startAt="2"/>
            </a:pPr>
            <a:r>
              <a:rPr lang="en-US" dirty="0" err="1" smtClean="0"/>
              <a:t>Tác</a:t>
            </a:r>
            <a:r>
              <a:rPr lang="en-US" dirty="0" smtClean="0"/>
              <a:t> </a:t>
            </a:r>
            <a:r>
              <a:rPr lang="en-US" dirty="0" err="1" smtClean="0"/>
              <a:t>nhân</a:t>
            </a:r>
            <a:r>
              <a:rPr lang="en-US" dirty="0" smtClean="0"/>
              <a:t> </a:t>
            </a:r>
            <a:r>
              <a:rPr lang="en-US" dirty="0" err="1" smtClean="0"/>
              <a:t>thúc</a:t>
            </a:r>
            <a:r>
              <a:rPr lang="en-US" dirty="0" smtClean="0"/>
              <a:t> </a:t>
            </a:r>
            <a:r>
              <a:rPr lang="en-US" dirty="0" err="1" smtClean="0"/>
              <a:t>đẩy</a:t>
            </a: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35752822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Ø"/>
            </a:pPr>
            <a:r>
              <a:rPr lang="en-US" dirty="0"/>
              <a:t>Xe </a:t>
            </a:r>
            <a:r>
              <a:rPr lang="en-US" dirty="0" err="1"/>
              <a:t>tự</a:t>
            </a:r>
            <a:r>
              <a:rPr lang="en-US" dirty="0"/>
              <a:t> </a:t>
            </a:r>
            <a:r>
              <a:rPr lang="en-US" dirty="0" err="1" smtClean="0"/>
              <a:t>lái</a:t>
            </a:r>
            <a:endParaRPr lang="en-US" dirty="0"/>
          </a:p>
          <a:p>
            <a:pPr>
              <a:buFont typeface="Wingdings" panose="05000000000000000000" pitchFamily="2" charset="2"/>
              <a:buChar char="Ø"/>
            </a:pPr>
            <a:r>
              <a:rPr lang="en-US" dirty="0" err="1"/>
              <a:t>Công</a:t>
            </a:r>
            <a:r>
              <a:rPr lang="en-US" dirty="0"/>
              <a:t> </a:t>
            </a:r>
            <a:r>
              <a:rPr lang="en-US" dirty="0" err="1"/>
              <a:t>nghệ</a:t>
            </a:r>
            <a:r>
              <a:rPr lang="en-US" dirty="0"/>
              <a:t> in 3D</a:t>
            </a:r>
          </a:p>
          <a:p>
            <a:pPr>
              <a:buFont typeface="Wingdings" panose="05000000000000000000" pitchFamily="2" charset="2"/>
              <a:buChar char="Ø"/>
            </a:pPr>
            <a:r>
              <a:rPr lang="en-US" dirty="0" err="1"/>
              <a:t>Rô</a:t>
            </a:r>
            <a:r>
              <a:rPr lang="en-US" dirty="0"/>
              <a:t> </a:t>
            </a:r>
            <a:r>
              <a:rPr lang="en-US" dirty="0" err="1"/>
              <a:t>bốt</a:t>
            </a:r>
            <a:r>
              <a:rPr lang="en-US" dirty="0"/>
              <a:t> </a:t>
            </a:r>
            <a:r>
              <a:rPr lang="en-US" dirty="0" err="1"/>
              <a:t>cao</a:t>
            </a:r>
            <a:r>
              <a:rPr lang="en-US" dirty="0"/>
              <a:t> </a:t>
            </a:r>
            <a:r>
              <a:rPr lang="en-US" dirty="0" err="1"/>
              <a:t>cấp</a:t>
            </a:r>
            <a:endParaRPr lang="en-US" dirty="0"/>
          </a:p>
          <a:p>
            <a:pPr>
              <a:buFont typeface="Wingdings" panose="05000000000000000000" pitchFamily="2" charset="2"/>
              <a:buChar char="Ø"/>
            </a:pPr>
            <a:r>
              <a:rPr lang="en-US" dirty="0" err="1"/>
              <a:t>Vật</a:t>
            </a:r>
            <a:r>
              <a:rPr lang="en-US" dirty="0"/>
              <a:t> </a:t>
            </a:r>
            <a:r>
              <a:rPr lang="en-US" dirty="0" err="1"/>
              <a:t>liệu</a:t>
            </a:r>
            <a:r>
              <a:rPr lang="en-US" dirty="0"/>
              <a:t> mới</a:t>
            </a:r>
          </a:p>
          <a:p>
            <a:endParaRPr lang="en-US" dirty="0"/>
          </a:p>
        </p:txBody>
      </p:sp>
      <p:sp>
        <p:nvSpPr>
          <p:cNvPr id="3" name="Slide Number Placeholder 2"/>
          <p:cNvSpPr>
            <a:spLocks noGrp="1"/>
          </p:cNvSpPr>
          <p:nvPr>
            <p:ph type="sldNum" sz="quarter" idx="12"/>
          </p:nvPr>
        </p:nvSpPr>
        <p:spPr/>
        <p:txBody>
          <a:bodyPr/>
          <a:lstStyle/>
          <a:p>
            <a:fld id="{FF3FB215-F31D-4572-B976-82201FC7BDB7}" type="slidenum">
              <a:rPr lang="en-US" smtClean="0"/>
              <a:t>8</a:t>
            </a:fld>
            <a:endParaRPr lang="en-US"/>
          </a:p>
        </p:txBody>
      </p:sp>
      <p:sp>
        <p:nvSpPr>
          <p:cNvPr id="4" name="Title 3"/>
          <p:cNvSpPr>
            <a:spLocks noGrp="1"/>
          </p:cNvSpPr>
          <p:nvPr>
            <p:ph type="title"/>
          </p:nvPr>
        </p:nvSpPr>
        <p:spPr/>
        <p:txBody>
          <a:bodyPr/>
          <a:lstStyle/>
          <a:p>
            <a:pPr marL="742950" indent="-742950">
              <a:buFont typeface="+mj-lt"/>
              <a:buAutoNum type="arabicPeriod"/>
            </a:pPr>
            <a:r>
              <a:rPr lang="en-US" dirty="0" err="1" smtClean="0"/>
              <a:t>Vật</a:t>
            </a:r>
            <a:r>
              <a:rPr lang="en-US" dirty="0" smtClean="0"/>
              <a:t> </a:t>
            </a:r>
            <a:r>
              <a:rPr lang="en-US" dirty="0" err="1" smtClean="0"/>
              <a:t>lý</a:t>
            </a:r>
            <a:r>
              <a:rPr lang="en-US" dirty="0" smtClean="0"/>
              <a:t/>
            </a:r>
            <a:br>
              <a:rPr lang="en-US" dirty="0" smtClean="0"/>
            </a:br>
            <a:endParaRPr lang="en-US" dirty="0"/>
          </a:p>
        </p:txBody>
      </p:sp>
      <p:pic>
        <p:nvPicPr>
          <p:cNvPr id="5" name="Picture 4"/>
          <p:cNvPicPr>
            <a:picLocks noChangeAspect="1"/>
          </p:cNvPicPr>
          <p:nvPr/>
        </p:nvPicPr>
        <p:blipFill>
          <a:blip r:embed="rId2"/>
          <a:stretch>
            <a:fillRect/>
          </a:stretch>
        </p:blipFill>
        <p:spPr>
          <a:xfrm>
            <a:off x="5314041" y="1774480"/>
            <a:ext cx="2733303" cy="1692998"/>
          </a:xfrm>
          <a:prstGeom prst="rect">
            <a:avLst/>
          </a:prstGeom>
        </p:spPr>
      </p:pic>
      <p:pic>
        <p:nvPicPr>
          <p:cNvPr id="6" name="Picture 5"/>
          <p:cNvPicPr>
            <a:picLocks noChangeAspect="1"/>
          </p:cNvPicPr>
          <p:nvPr/>
        </p:nvPicPr>
        <p:blipFill>
          <a:blip r:embed="rId3"/>
          <a:stretch>
            <a:fillRect/>
          </a:stretch>
        </p:blipFill>
        <p:spPr>
          <a:xfrm>
            <a:off x="5314040" y="3973901"/>
            <a:ext cx="2733303" cy="1892618"/>
          </a:xfrm>
          <a:prstGeom prst="rect">
            <a:avLst/>
          </a:prstGeom>
        </p:spPr>
      </p:pic>
    </p:spTree>
    <p:extLst>
      <p:ext uri="{BB962C8B-B14F-4D97-AF65-F5344CB8AC3E}">
        <p14:creationId xmlns:p14="http://schemas.microsoft.com/office/powerpoint/2010/main" val="295389205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style.rotation</p:attrName>
                                        </p:attrNameLst>
                                      </p:cBhvr>
                                      <p:tavLst>
                                        <p:tav tm="0">
                                          <p:val>
                                            <p:fltVal val="90"/>
                                          </p:val>
                                        </p:tav>
                                        <p:tav tm="100000">
                                          <p:val>
                                            <p:fltVal val="0"/>
                                          </p:val>
                                        </p:tav>
                                      </p:tavLst>
                                    </p:anim>
                                    <p:animEffect transition="in" filter="fade">
                                      <p:cBhvr>
                                        <p:cTn id="3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SzPct val="95000"/>
              <a:buFont typeface="Wingdings" panose="05000000000000000000" pitchFamily="2" charset="2"/>
              <a:buChar char="Ø"/>
            </a:pPr>
            <a:r>
              <a:rPr lang="it-IT" dirty="0"/>
              <a:t>Trí tuệ nhân tạo (AI</a:t>
            </a:r>
            <a:r>
              <a:rPr lang="it-IT" dirty="0" smtClean="0"/>
              <a:t>)</a:t>
            </a:r>
          </a:p>
          <a:p>
            <a:pPr>
              <a:buSzPct val="95000"/>
              <a:buFont typeface="Wingdings" panose="05000000000000000000" pitchFamily="2" charset="2"/>
              <a:buChar char="Ø"/>
            </a:pPr>
            <a:r>
              <a:rPr lang="en-US" dirty="0" err="1" smtClean="0"/>
              <a:t>Kết</a:t>
            </a:r>
            <a:r>
              <a:rPr lang="en-US" dirty="0" smtClean="0"/>
              <a:t> </a:t>
            </a:r>
            <a:r>
              <a:rPr lang="en-US" dirty="0" err="1"/>
              <a:t>nối</a:t>
            </a:r>
            <a:r>
              <a:rPr lang="en-US" dirty="0"/>
              <a:t> Internet </a:t>
            </a:r>
            <a:r>
              <a:rPr lang="en-US" dirty="0" err="1"/>
              <a:t>vạn</a:t>
            </a:r>
            <a:r>
              <a:rPr lang="en-US" dirty="0"/>
              <a:t> </a:t>
            </a:r>
            <a:r>
              <a:rPr lang="en-US" dirty="0" err="1"/>
              <a:t>vật</a:t>
            </a:r>
            <a:r>
              <a:rPr lang="en-US" dirty="0"/>
              <a:t> (</a:t>
            </a:r>
            <a:r>
              <a:rPr lang="en-US" dirty="0" err="1"/>
              <a:t>IoT</a:t>
            </a:r>
            <a:r>
              <a:rPr lang="en-US" dirty="0" smtClean="0"/>
              <a:t>)</a:t>
            </a:r>
          </a:p>
          <a:p>
            <a:pPr>
              <a:buSzPct val="95000"/>
              <a:buFont typeface="Wingdings" panose="05000000000000000000" pitchFamily="2" charset="2"/>
              <a:buChar char="Ø"/>
            </a:pPr>
            <a:r>
              <a:rPr lang="en-US" dirty="0" smtClean="0"/>
              <a:t>Big Data</a:t>
            </a:r>
            <a:endParaRPr lang="en-US" dirty="0" smtClean="0"/>
          </a:p>
        </p:txBody>
      </p:sp>
      <p:sp>
        <p:nvSpPr>
          <p:cNvPr id="3" name="Slide Number Placeholder 2"/>
          <p:cNvSpPr>
            <a:spLocks noGrp="1"/>
          </p:cNvSpPr>
          <p:nvPr>
            <p:ph type="sldNum" sz="quarter" idx="12"/>
          </p:nvPr>
        </p:nvSpPr>
        <p:spPr/>
        <p:txBody>
          <a:bodyPr/>
          <a:lstStyle/>
          <a:p>
            <a:fld id="{FF3FB215-F31D-4572-B976-82201FC7BDB7}" type="slidenum">
              <a:rPr lang="en-US" smtClean="0"/>
              <a:t>9</a:t>
            </a:fld>
            <a:endParaRPr lang="en-US"/>
          </a:p>
        </p:txBody>
      </p:sp>
      <p:sp>
        <p:nvSpPr>
          <p:cNvPr id="4" name="Title 3"/>
          <p:cNvSpPr>
            <a:spLocks noGrp="1"/>
          </p:cNvSpPr>
          <p:nvPr>
            <p:ph type="title"/>
          </p:nvPr>
        </p:nvSpPr>
        <p:spPr/>
        <p:txBody>
          <a:bodyPr>
            <a:normAutofit/>
          </a:bodyPr>
          <a:lstStyle/>
          <a:p>
            <a:pPr marL="742950" indent="-742950">
              <a:buFont typeface="+mj-lt"/>
              <a:buAutoNum type="arabicPeriod" startAt="2"/>
            </a:pPr>
            <a:r>
              <a:rPr lang="en-US" sz="4000" dirty="0" err="1" smtClean="0"/>
              <a:t>Kĩ</a:t>
            </a:r>
            <a:r>
              <a:rPr lang="en-US" sz="4000" dirty="0" smtClean="0"/>
              <a:t> </a:t>
            </a:r>
            <a:r>
              <a:rPr lang="en-US" sz="4000" dirty="0" err="1" smtClean="0"/>
              <a:t>thuật</a:t>
            </a:r>
            <a:r>
              <a:rPr lang="en-US" sz="4000" dirty="0" smtClean="0"/>
              <a:t> số</a:t>
            </a:r>
            <a:br>
              <a:rPr lang="en-US" sz="4000" dirty="0" smtClean="0"/>
            </a:br>
            <a:endParaRPr lang="en-US" dirty="0"/>
          </a:p>
        </p:txBody>
      </p:sp>
    </p:spTree>
    <p:extLst>
      <p:ext uri="{BB962C8B-B14F-4D97-AF65-F5344CB8AC3E}">
        <p14:creationId xmlns:p14="http://schemas.microsoft.com/office/powerpoint/2010/main" val="295550131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Face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703</TotalTime>
  <Words>1183</Words>
  <Application>Microsoft Office PowerPoint</Application>
  <PresentationFormat>Widescreen</PresentationFormat>
  <Paragraphs>156</Paragraphs>
  <Slides>24</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Arial Unicode MS</vt:lpstr>
      <vt:lpstr>Aharoni</vt:lpstr>
      <vt:lpstr>Arial</vt:lpstr>
      <vt:lpstr>Arial</vt:lpstr>
      <vt:lpstr>Calibri</vt:lpstr>
      <vt:lpstr>Courier New</vt:lpstr>
      <vt:lpstr>Wingdings</vt:lpstr>
      <vt:lpstr>Wingdings 3</vt:lpstr>
      <vt:lpstr>Facet</vt:lpstr>
      <vt:lpstr>Cover and End Slide Master</vt:lpstr>
      <vt:lpstr>Công nghiệp 4.0</vt:lpstr>
      <vt:lpstr>Nội dung</vt:lpstr>
      <vt:lpstr>Bối cảnh lịch sử</vt:lpstr>
      <vt:lpstr>Bối cảnh lịch sử</vt:lpstr>
      <vt:lpstr>Bối cảnh lịch sử</vt:lpstr>
      <vt:lpstr>Bối cảnh lịch sử</vt:lpstr>
      <vt:lpstr>Tác nhân thúc đẩy  </vt:lpstr>
      <vt:lpstr>Vật lý </vt:lpstr>
      <vt:lpstr>Kĩ thuật số </vt:lpstr>
      <vt:lpstr>Trí tuệ nhân tạo AI  </vt:lpstr>
      <vt:lpstr>Kết nối Internet vạn vật (IoT)</vt:lpstr>
      <vt:lpstr>Big Data</vt:lpstr>
      <vt:lpstr>Sinh học </vt:lpstr>
      <vt:lpstr>Điểm bung phát</vt:lpstr>
      <vt:lpstr>Tác động </vt:lpstr>
      <vt:lpstr>Kinh tế</vt:lpstr>
      <vt:lpstr>Doanh nghiệp:</vt:lpstr>
      <vt:lpstr>Toàn cầu và quốc gia </vt:lpstr>
      <vt:lpstr>Môi trường </vt:lpstr>
      <vt:lpstr>Cá nhân </vt:lpstr>
      <vt:lpstr>Những thách thức đối với Việt Nam từ cuộc cách mạng công nghiệp 4.0  </vt:lpstr>
      <vt:lpstr>Các giải pháp để thích ứng với cuộc cách mạng công nghiệp 4.0 </vt:lpstr>
      <vt:lpstr>PowerPoint Presentation</vt:lpstr>
      <vt:lpstr>TÀI LIỆU KHAM KHẢO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nghiệp 4.0</dc:title>
  <dc:creator>PhuongMeo</dc:creator>
  <cp:lastModifiedBy>thien le</cp:lastModifiedBy>
  <cp:revision>74</cp:revision>
  <dcterms:created xsi:type="dcterms:W3CDTF">2019-05-28T08:54:36Z</dcterms:created>
  <dcterms:modified xsi:type="dcterms:W3CDTF">2019-05-30T13:59:43Z</dcterms:modified>
</cp:coreProperties>
</file>